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4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9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3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68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24" y="7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tableStyles" Target="tableStyle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6565EB-C7E4-47D2-8DD5-6E300F68119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F93B1A-B612-48D6-9CED-ADC70B6D2EE4}">
      <dgm:prSet/>
      <dgm:spPr/>
      <dgm:t>
        <a:bodyPr/>
        <a:lstStyle/>
        <a:p>
          <a:r>
            <a:rPr lang="en-US" dirty="0"/>
            <a:t>Data Cleaning, and Preprocessing</a:t>
          </a:r>
        </a:p>
      </dgm:t>
    </dgm:pt>
    <dgm:pt modelId="{AFE002F9-00B2-4697-AB02-49873275717D}" type="parTrans" cxnId="{60FC3B67-1FE1-4A78-9157-A99C20CB38DE}">
      <dgm:prSet/>
      <dgm:spPr/>
      <dgm:t>
        <a:bodyPr/>
        <a:lstStyle/>
        <a:p>
          <a:endParaRPr lang="en-US"/>
        </a:p>
      </dgm:t>
    </dgm:pt>
    <dgm:pt modelId="{647963D9-31FF-41C3-9B1A-36F7DD592584}" type="sibTrans" cxnId="{60FC3B67-1FE1-4A78-9157-A99C20CB38DE}">
      <dgm:prSet/>
      <dgm:spPr/>
      <dgm:t>
        <a:bodyPr/>
        <a:lstStyle/>
        <a:p>
          <a:endParaRPr lang="en-US"/>
        </a:p>
      </dgm:t>
    </dgm:pt>
    <dgm:pt modelId="{A7EFAA80-FBED-463A-8526-C85CC143BD6C}">
      <dgm:prSet/>
      <dgm:spPr/>
      <dgm:t>
        <a:bodyPr/>
        <a:lstStyle/>
        <a:p>
          <a:r>
            <a:rPr lang="en-US" dirty="0"/>
            <a:t>Building Data Base and Data Model</a:t>
          </a:r>
        </a:p>
      </dgm:t>
    </dgm:pt>
    <dgm:pt modelId="{E2826B00-920B-4AA8-A2DB-A1D1DD7394C9}" type="parTrans" cxnId="{86C75257-771D-42A8-A952-C06CB633AD49}">
      <dgm:prSet/>
      <dgm:spPr/>
      <dgm:t>
        <a:bodyPr/>
        <a:lstStyle/>
        <a:p>
          <a:endParaRPr lang="en-US"/>
        </a:p>
      </dgm:t>
    </dgm:pt>
    <dgm:pt modelId="{7BF9FC2B-26BE-4C2E-B2CD-4E7F5D0B09FC}" type="sibTrans" cxnId="{86C75257-771D-42A8-A952-C06CB633AD49}">
      <dgm:prSet/>
      <dgm:spPr/>
      <dgm:t>
        <a:bodyPr/>
        <a:lstStyle/>
        <a:p>
          <a:endParaRPr lang="en-US"/>
        </a:p>
      </dgm:t>
    </dgm:pt>
    <dgm:pt modelId="{E66A0E78-4219-4367-BED3-00D673F1456F}">
      <dgm:prSet/>
      <dgm:spPr/>
      <dgm:t>
        <a:bodyPr/>
        <a:lstStyle/>
        <a:p>
          <a:r>
            <a:rPr lang="en-US" dirty="0"/>
            <a:t>Analysis Questions</a:t>
          </a:r>
        </a:p>
      </dgm:t>
    </dgm:pt>
    <dgm:pt modelId="{860B1AE5-7F9E-4192-9658-D005FDBE8E8A}" type="parTrans" cxnId="{23A18BF2-7BED-4740-9A99-E4610D561003}">
      <dgm:prSet/>
      <dgm:spPr/>
      <dgm:t>
        <a:bodyPr/>
        <a:lstStyle/>
        <a:p>
          <a:endParaRPr lang="en-US"/>
        </a:p>
      </dgm:t>
    </dgm:pt>
    <dgm:pt modelId="{AB7E7BA2-E646-4A5E-901D-F9B2FE584A87}" type="sibTrans" cxnId="{23A18BF2-7BED-4740-9A99-E4610D561003}">
      <dgm:prSet/>
      <dgm:spPr/>
      <dgm:t>
        <a:bodyPr/>
        <a:lstStyle/>
        <a:p>
          <a:endParaRPr lang="en-US"/>
        </a:p>
      </dgm:t>
    </dgm:pt>
    <dgm:pt modelId="{89A40299-AD18-4CCE-91C0-DDCCE93B8A47}">
      <dgm:prSet/>
      <dgm:spPr/>
      <dgm:t>
        <a:bodyPr/>
        <a:lstStyle/>
        <a:p>
          <a:r>
            <a:rPr lang="en-US" dirty="0"/>
            <a:t>Dashboard</a:t>
          </a:r>
        </a:p>
      </dgm:t>
    </dgm:pt>
    <dgm:pt modelId="{0698FF14-9FB7-472A-9FB0-B146AC657016}" type="parTrans" cxnId="{C8D8626A-5662-43B1-B49B-9DCA317D7E8F}">
      <dgm:prSet/>
      <dgm:spPr/>
      <dgm:t>
        <a:bodyPr/>
        <a:lstStyle/>
        <a:p>
          <a:endParaRPr lang="en-US"/>
        </a:p>
      </dgm:t>
    </dgm:pt>
    <dgm:pt modelId="{9E350449-4835-4B2F-B5F6-267D06959AFC}" type="sibTrans" cxnId="{C8D8626A-5662-43B1-B49B-9DCA317D7E8F}">
      <dgm:prSet/>
      <dgm:spPr/>
      <dgm:t>
        <a:bodyPr/>
        <a:lstStyle/>
        <a:p>
          <a:endParaRPr lang="en-US"/>
        </a:p>
      </dgm:t>
    </dgm:pt>
    <dgm:pt modelId="{F26D915B-4903-4DF9-9C18-7B5A7218AB43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1ADCA6F5-AB38-4B79-B258-A69E487901E6}" type="parTrans" cxnId="{D9174114-653B-44A8-960D-62EB9835EDAB}">
      <dgm:prSet/>
      <dgm:spPr/>
      <dgm:t>
        <a:bodyPr/>
        <a:lstStyle/>
        <a:p>
          <a:endParaRPr lang="en-US"/>
        </a:p>
      </dgm:t>
    </dgm:pt>
    <dgm:pt modelId="{F215BBA3-9EF8-45F0-95D5-7A933FE2D59D}" type="sibTrans" cxnId="{D9174114-653B-44A8-960D-62EB9835EDAB}">
      <dgm:prSet/>
      <dgm:spPr/>
      <dgm:t>
        <a:bodyPr/>
        <a:lstStyle/>
        <a:p>
          <a:endParaRPr lang="en-US"/>
        </a:p>
      </dgm:t>
    </dgm:pt>
    <dgm:pt modelId="{19C613C3-C64A-44CE-BAB8-5BC057108F02}" type="pres">
      <dgm:prSet presAssocID="{876565EB-C7E4-47D2-8DD5-6E300F681191}" presName="linear" presStyleCnt="0">
        <dgm:presLayoutVars>
          <dgm:animLvl val="lvl"/>
          <dgm:resizeHandles val="exact"/>
        </dgm:presLayoutVars>
      </dgm:prSet>
      <dgm:spPr/>
    </dgm:pt>
    <dgm:pt modelId="{9DE9C121-A284-4BCA-ABAA-A1F82868D430}" type="pres">
      <dgm:prSet presAssocID="{BCF93B1A-B612-48D6-9CED-ADC70B6D2E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4A40542-FE53-4B74-A0D4-FA3C92BF2017}" type="pres">
      <dgm:prSet presAssocID="{647963D9-31FF-41C3-9B1A-36F7DD592584}" presName="spacer" presStyleCnt="0"/>
      <dgm:spPr/>
    </dgm:pt>
    <dgm:pt modelId="{F767C85B-A366-4BDF-8DF9-15696D63E008}" type="pres">
      <dgm:prSet presAssocID="{A7EFAA80-FBED-463A-8526-C85CC143BD6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C8EFE4-A95B-4BEA-8A3A-17342040D6AF}" type="pres">
      <dgm:prSet presAssocID="{7BF9FC2B-26BE-4C2E-B2CD-4E7F5D0B09FC}" presName="spacer" presStyleCnt="0"/>
      <dgm:spPr/>
    </dgm:pt>
    <dgm:pt modelId="{A4CD4600-7D71-47A8-B295-497984E7EC4A}" type="pres">
      <dgm:prSet presAssocID="{E66A0E78-4219-4367-BED3-00D673F145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96EDB40-1BC7-4507-9CDE-6B4F9461AC5A}" type="pres">
      <dgm:prSet presAssocID="{AB7E7BA2-E646-4A5E-901D-F9B2FE584A87}" presName="spacer" presStyleCnt="0"/>
      <dgm:spPr/>
    </dgm:pt>
    <dgm:pt modelId="{9DAB3212-7B1F-454F-8641-48F9AA02FA52}" type="pres">
      <dgm:prSet presAssocID="{F26D915B-4903-4DF9-9C18-7B5A7218AB4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2D2001E-4EF3-4E9D-8EFE-767752A76A84}" type="pres">
      <dgm:prSet presAssocID="{F215BBA3-9EF8-45F0-95D5-7A933FE2D59D}" presName="spacer" presStyleCnt="0"/>
      <dgm:spPr/>
    </dgm:pt>
    <dgm:pt modelId="{1DB1E93B-62D2-48DD-910F-BA5AA2B08B8E}" type="pres">
      <dgm:prSet presAssocID="{89A40299-AD18-4CCE-91C0-DDCCE93B8A4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9174114-653B-44A8-960D-62EB9835EDAB}" srcId="{876565EB-C7E4-47D2-8DD5-6E300F681191}" destId="{F26D915B-4903-4DF9-9C18-7B5A7218AB43}" srcOrd="3" destOrd="0" parTransId="{1ADCA6F5-AB38-4B79-B258-A69E487901E6}" sibTransId="{F215BBA3-9EF8-45F0-95D5-7A933FE2D59D}"/>
    <dgm:cxn modelId="{0F825D20-5037-4939-8588-061A3BC29606}" type="presOf" srcId="{BCF93B1A-B612-48D6-9CED-ADC70B6D2EE4}" destId="{9DE9C121-A284-4BCA-ABAA-A1F82868D430}" srcOrd="0" destOrd="0" presId="urn:microsoft.com/office/officeart/2005/8/layout/vList2"/>
    <dgm:cxn modelId="{5EECB05B-2FD5-4535-A0FF-A31656748F22}" type="presOf" srcId="{876565EB-C7E4-47D2-8DD5-6E300F681191}" destId="{19C613C3-C64A-44CE-BAB8-5BC057108F02}" srcOrd="0" destOrd="0" presId="urn:microsoft.com/office/officeart/2005/8/layout/vList2"/>
    <dgm:cxn modelId="{60FC3B67-1FE1-4A78-9157-A99C20CB38DE}" srcId="{876565EB-C7E4-47D2-8DD5-6E300F681191}" destId="{BCF93B1A-B612-48D6-9CED-ADC70B6D2EE4}" srcOrd="0" destOrd="0" parTransId="{AFE002F9-00B2-4697-AB02-49873275717D}" sibTransId="{647963D9-31FF-41C3-9B1A-36F7DD592584}"/>
    <dgm:cxn modelId="{C8D8626A-5662-43B1-B49B-9DCA317D7E8F}" srcId="{876565EB-C7E4-47D2-8DD5-6E300F681191}" destId="{89A40299-AD18-4CCE-91C0-DDCCE93B8A47}" srcOrd="4" destOrd="0" parTransId="{0698FF14-9FB7-472A-9FB0-B146AC657016}" sibTransId="{9E350449-4835-4B2F-B5F6-267D06959AFC}"/>
    <dgm:cxn modelId="{86C75257-771D-42A8-A952-C06CB633AD49}" srcId="{876565EB-C7E4-47D2-8DD5-6E300F681191}" destId="{A7EFAA80-FBED-463A-8526-C85CC143BD6C}" srcOrd="1" destOrd="0" parTransId="{E2826B00-920B-4AA8-A2DB-A1D1DD7394C9}" sibTransId="{7BF9FC2B-26BE-4C2E-B2CD-4E7F5D0B09FC}"/>
    <dgm:cxn modelId="{62831593-2B78-43AC-B5A8-B4B0A05C70BC}" type="presOf" srcId="{A7EFAA80-FBED-463A-8526-C85CC143BD6C}" destId="{F767C85B-A366-4BDF-8DF9-15696D63E008}" srcOrd="0" destOrd="0" presId="urn:microsoft.com/office/officeart/2005/8/layout/vList2"/>
    <dgm:cxn modelId="{D22E8DBD-6A5B-4983-866C-BE86B292712A}" type="presOf" srcId="{89A40299-AD18-4CCE-91C0-DDCCE93B8A47}" destId="{1DB1E93B-62D2-48DD-910F-BA5AA2B08B8E}" srcOrd="0" destOrd="0" presId="urn:microsoft.com/office/officeart/2005/8/layout/vList2"/>
    <dgm:cxn modelId="{20046EDD-D463-4173-A8B0-89EB311130B3}" type="presOf" srcId="{E66A0E78-4219-4367-BED3-00D673F1456F}" destId="{A4CD4600-7D71-47A8-B295-497984E7EC4A}" srcOrd="0" destOrd="0" presId="urn:microsoft.com/office/officeart/2005/8/layout/vList2"/>
    <dgm:cxn modelId="{23A18BF2-7BED-4740-9A99-E4610D561003}" srcId="{876565EB-C7E4-47D2-8DD5-6E300F681191}" destId="{E66A0E78-4219-4367-BED3-00D673F1456F}" srcOrd="2" destOrd="0" parTransId="{860B1AE5-7F9E-4192-9658-D005FDBE8E8A}" sibTransId="{AB7E7BA2-E646-4A5E-901D-F9B2FE584A87}"/>
    <dgm:cxn modelId="{8FA837F5-E020-42DE-9FE3-BEFC960C7FC7}" type="presOf" srcId="{F26D915B-4903-4DF9-9C18-7B5A7218AB43}" destId="{9DAB3212-7B1F-454F-8641-48F9AA02FA52}" srcOrd="0" destOrd="0" presId="urn:microsoft.com/office/officeart/2005/8/layout/vList2"/>
    <dgm:cxn modelId="{654FB85F-A71A-463F-BDF7-6A01943528AF}" type="presParOf" srcId="{19C613C3-C64A-44CE-BAB8-5BC057108F02}" destId="{9DE9C121-A284-4BCA-ABAA-A1F82868D430}" srcOrd="0" destOrd="0" presId="urn:microsoft.com/office/officeart/2005/8/layout/vList2"/>
    <dgm:cxn modelId="{F82EDBCC-5EDB-4866-A07B-330D4C19F076}" type="presParOf" srcId="{19C613C3-C64A-44CE-BAB8-5BC057108F02}" destId="{C4A40542-FE53-4B74-A0D4-FA3C92BF2017}" srcOrd="1" destOrd="0" presId="urn:microsoft.com/office/officeart/2005/8/layout/vList2"/>
    <dgm:cxn modelId="{0523727D-0F98-4CD7-B131-FA60A620BFF0}" type="presParOf" srcId="{19C613C3-C64A-44CE-BAB8-5BC057108F02}" destId="{F767C85B-A366-4BDF-8DF9-15696D63E008}" srcOrd="2" destOrd="0" presId="urn:microsoft.com/office/officeart/2005/8/layout/vList2"/>
    <dgm:cxn modelId="{ACC45D44-A85E-4C11-B802-64C27A5B7884}" type="presParOf" srcId="{19C613C3-C64A-44CE-BAB8-5BC057108F02}" destId="{0BC8EFE4-A95B-4BEA-8A3A-17342040D6AF}" srcOrd="3" destOrd="0" presId="urn:microsoft.com/office/officeart/2005/8/layout/vList2"/>
    <dgm:cxn modelId="{E545C758-D2EA-474B-AD5D-3583C6116239}" type="presParOf" srcId="{19C613C3-C64A-44CE-BAB8-5BC057108F02}" destId="{A4CD4600-7D71-47A8-B295-497984E7EC4A}" srcOrd="4" destOrd="0" presId="urn:microsoft.com/office/officeart/2005/8/layout/vList2"/>
    <dgm:cxn modelId="{F581551A-089C-41A1-844E-76EBEABBDBB2}" type="presParOf" srcId="{19C613C3-C64A-44CE-BAB8-5BC057108F02}" destId="{396EDB40-1BC7-4507-9CDE-6B4F9461AC5A}" srcOrd="5" destOrd="0" presId="urn:microsoft.com/office/officeart/2005/8/layout/vList2"/>
    <dgm:cxn modelId="{7B11D864-34C3-4A3E-9510-712E9F2E4643}" type="presParOf" srcId="{19C613C3-C64A-44CE-BAB8-5BC057108F02}" destId="{9DAB3212-7B1F-454F-8641-48F9AA02FA52}" srcOrd="6" destOrd="0" presId="urn:microsoft.com/office/officeart/2005/8/layout/vList2"/>
    <dgm:cxn modelId="{0E81144D-F29F-4278-B511-9F5BF9682549}" type="presParOf" srcId="{19C613C3-C64A-44CE-BAB8-5BC057108F02}" destId="{E2D2001E-4EF3-4E9D-8EFE-767752A76A84}" srcOrd="7" destOrd="0" presId="urn:microsoft.com/office/officeart/2005/8/layout/vList2"/>
    <dgm:cxn modelId="{6D6E72C5-F05A-4508-AE14-3BE68560D77E}" type="presParOf" srcId="{19C613C3-C64A-44CE-BAB8-5BC057108F02}" destId="{1DB1E93B-62D2-48DD-910F-BA5AA2B08B8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9272F-1587-4DC5-849A-5E09E7DECBF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3168DE6-682E-494D-8B3A-5956DB06FAF9}">
      <dgm:prSet/>
      <dgm:spPr/>
      <dgm:t>
        <a:bodyPr/>
        <a:lstStyle/>
        <a:p>
          <a:pPr algn="ctr"/>
          <a:r>
            <a:rPr lang="en-US" b="1" dirty="0"/>
            <a:t>routes</a:t>
          </a:r>
          <a:endParaRPr lang="en-US" dirty="0"/>
        </a:p>
      </dgm:t>
    </dgm:pt>
    <dgm:pt modelId="{239CB03C-83ED-4B29-B673-7C3C7C9BFABC}" type="parTrans" cxnId="{4DB870FF-9B99-442F-9B38-28535F8424C8}">
      <dgm:prSet/>
      <dgm:spPr/>
      <dgm:t>
        <a:bodyPr/>
        <a:lstStyle/>
        <a:p>
          <a:endParaRPr lang="en-US"/>
        </a:p>
      </dgm:t>
    </dgm:pt>
    <dgm:pt modelId="{43EFA401-25F8-40C1-BFE5-76A9FDEF2954}" type="sibTrans" cxnId="{4DB870FF-9B99-442F-9B38-28535F8424C8}">
      <dgm:prSet/>
      <dgm:spPr/>
      <dgm:t>
        <a:bodyPr/>
        <a:lstStyle/>
        <a:p>
          <a:endParaRPr lang="en-US"/>
        </a:p>
      </dgm:t>
    </dgm:pt>
    <dgm:pt modelId="{1BD54D68-28B0-485B-A28D-325AD37F99A2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routes_id</a:t>
          </a:r>
        </a:p>
      </dgm:t>
    </dgm:pt>
    <dgm:pt modelId="{1C14E0B3-2646-4EC4-807D-F0FF95120236}" type="parTrans" cxnId="{7D69E5D7-784E-40D4-AE4A-DFD8F9E30518}">
      <dgm:prSet/>
      <dgm:spPr/>
      <dgm:t>
        <a:bodyPr/>
        <a:lstStyle/>
        <a:p>
          <a:endParaRPr lang="en-US"/>
        </a:p>
      </dgm:t>
    </dgm:pt>
    <dgm:pt modelId="{4D1ED4C1-A50B-4110-B650-DB59C4F39B7F}" type="sibTrans" cxnId="{7D69E5D7-784E-40D4-AE4A-DFD8F9E30518}">
      <dgm:prSet/>
      <dgm:spPr/>
      <dgm:t>
        <a:bodyPr/>
        <a:lstStyle/>
        <a:p>
          <a:endParaRPr lang="en-US"/>
        </a:p>
      </dgm:t>
    </dgm:pt>
    <dgm:pt modelId="{DCC38D5A-A39F-413D-B965-BD44A0E729A4}">
      <dgm:prSet/>
      <dgm:spPr/>
      <dgm:t>
        <a:bodyPr/>
        <a:lstStyle/>
        <a:p>
          <a:pPr algn="ctr"/>
          <a:r>
            <a:rPr lang="en-US" b="1" dirty="0"/>
            <a:t>Transportation</a:t>
          </a:r>
          <a:endParaRPr lang="en-US" dirty="0"/>
        </a:p>
      </dgm:t>
    </dgm:pt>
    <dgm:pt modelId="{67429419-E855-4EB4-805D-B87CE74E99B3}" type="parTrans" cxnId="{A8186260-8DAB-4AA6-9BB0-41376D809735}">
      <dgm:prSet/>
      <dgm:spPr/>
      <dgm:t>
        <a:bodyPr/>
        <a:lstStyle/>
        <a:p>
          <a:endParaRPr lang="en-US"/>
        </a:p>
      </dgm:t>
    </dgm:pt>
    <dgm:pt modelId="{7FDC5894-BEFD-4CA7-9DF6-33EED3305332}" type="sibTrans" cxnId="{A8186260-8DAB-4AA6-9BB0-41376D809735}">
      <dgm:prSet/>
      <dgm:spPr/>
      <dgm:t>
        <a:bodyPr/>
        <a:lstStyle/>
        <a:p>
          <a:endParaRPr lang="en-US"/>
        </a:p>
      </dgm:t>
    </dgm:pt>
    <dgm:pt modelId="{0D585ABA-A050-49B8-AF18-BCD973A165D3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sku, supplier_id</a:t>
          </a:r>
        </a:p>
      </dgm:t>
    </dgm:pt>
    <dgm:pt modelId="{49C7D23A-9F4E-447A-9A03-DB1BDFBDC21F}" type="parTrans" cxnId="{0A078F03-56BB-409F-8B13-CAF15B23E8AB}">
      <dgm:prSet/>
      <dgm:spPr/>
      <dgm:t>
        <a:bodyPr/>
        <a:lstStyle/>
        <a:p>
          <a:endParaRPr lang="en-US"/>
        </a:p>
      </dgm:t>
    </dgm:pt>
    <dgm:pt modelId="{A78A4731-8AED-406B-9525-A95861556746}" type="sibTrans" cxnId="{0A078F03-56BB-409F-8B13-CAF15B23E8AB}">
      <dgm:prSet/>
      <dgm:spPr/>
      <dgm:t>
        <a:bodyPr/>
        <a:lstStyle/>
        <a:p>
          <a:endParaRPr lang="en-US"/>
        </a:p>
      </dgm:t>
    </dgm:pt>
    <dgm:pt modelId="{2FC921EC-3F1A-4FCD-AB7F-9401287EFCCB}">
      <dgm:prSet/>
      <dgm:spPr/>
      <dgm:t>
        <a:bodyPr/>
        <a:lstStyle/>
        <a:p>
          <a:pPr algn="ctr"/>
          <a:r>
            <a:rPr lang="en-US" b="1"/>
            <a:t>Foreign Keys</a:t>
          </a:r>
          <a:r>
            <a:rPr lang="en-US"/>
            <a:t>:</a:t>
          </a:r>
        </a:p>
      </dgm:t>
    </dgm:pt>
    <dgm:pt modelId="{596C97F0-33D6-47DB-9E88-4C10F91843CA}" type="parTrans" cxnId="{3F27242B-2B8F-49CA-A809-BB0909A90AAC}">
      <dgm:prSet/>
      <dgm:spPr/>
      <dgm:t>
        <a:bodyPr/>
        <a:lstStyle/>
        <a:p>
          <a:endParaRPr lang="en-US"/>
        </a:p>
      </dgm:t>
    </dgm:pt>
    <dgm:pt modelId="{1B8332C4-8E92-45F5-ADFE-F66958BA240D}" type="sibTrans" cxnId="{3F27242B-2B8F-49CA-A809-BB0909A90AAC}">
      <dgm:prSet/>
      <dgm:spPr/>
      <dgm:t>
        <a:bodyPr/>
        <a:lstStyle/>
        <a:p>
          <a:endParaRPr lang="en-US"/>
        </a:p>
      </dgm:t>
    </dgm:pt>
    <dgm:pt modelId="{D713A455-AED3-4111-AFFF-D3FAE70AD415}">
      <dgm:prSet/>
      <dgm:spPr/>
      <dgm:t>
        <a:bodyPr/>
        <a:lstStyle/>
        <a:p>
          <a:pPr algn="ctr"/>
          <a:r>
            <a:rPr lang="en-US"/>
            <a:t>transportation_modes_id →</a:t>
          </a:r>
          <a:r>
            <a:rPr lang="en-US" b="1"/>
            <a:t>transportation_modes$ (transportation_modes_id)</a:t>
          </a:r>
          <a:endParaRPr lang="en-US"/>
        </a:p>
      </dgm:t>
    </dgm:pt>
    <dgm:pt modelId="{327B0846-598E-41BE-88A0-2EE5D8242C4D}" type="parTrans" cxnId="{3F8C1DA4-F6B2-44B1-8826-63E413342BB6}">
      <dgm:prSet/>
      <dgm:spPr/>
      <dgm:t>
        <a:bodyPr/>
        <a:lstStyle/>
        <a:p>
          <a:endParaRPr lang="en-US"/>
        </a:p>
      </dgm:t>
    </dgm:pt>
    <dgm:pt modelId="{799E218F-FCB2-4AC8-B01F-869F7836B4A9}" type="sibTrans" cxnId="{3F8C1DA4-F6B2-44B1-8826-63E413342BB6}">
      <dgm:prSet/>
      <dgm:spPr/>
      <dgm:t>
        <a:bodyPr/>
        <a:lstStyle/>
        <a:p>
          <a:endParaRPr lang="en-US"/>
        </a:p>
      </dgm:t>
    </dgm:pt>
    <dgm:pt modelId="{66A0AB1E-4BD4-454D-BA98-5588CF844300}">
      <dgm:prSet/>
      <dgm:spPr/>
      <dgm:t>
        <a:bodyPr/>
        <a:lstStyle/>
        <a:p>
          <a:pPr algn="ctr"/>
          <a:r>
            <a:rPr lang="en-US"/>
            <a:t>routes_id →</a:t>
          </a:r>
          <a:r>
            <a:rPr lang="en-US" b="1"/>
            <a:t>routes$ (routes_id)</a:t>
          </a:r>
          <a:endParaRPr lang="en-US"/>
        </a:p>
      </dgm:t>
    </dgm:pt>
    <dgm:pt modelId="{35F2CB27-F64F-4AE4-A790-B938024B7243}" type="parTrans" cxnId="{4AF61609-600E-454E-B6FD-85964D6E60AE}">
      <dgm:prSet/>
      <dgm:spPr/>
      <dgm:t>
        <a:bodyPr/>
        <a:lstStyle/>
        <a:p>
          <a:endParaRPr lang="en-US"/>
        </a:p>
      </dgm:t>
    </dgm:pt>
    <dgm:pt modelId="{8A98030F-AA55-4F0B-9D39-C53293BA1234}" type="sibTrans" cxnId="{4AF61609-600E-454E-B6FD-85964D6E60AE}">
      <dgm:prSet/>
      <dgm:spPr/>
      <dgm:t>
        <a:bodyPr/>
        <a:lstStyle/>
        <a:p>
          <a:endParaRPr lang="en-US"/>
        </a:p>
      </dgm:t>
    </dgm:pt>
    <dgm:pt modelId="{8678C74F-51BC-40A6-898B-472BD041C5E4}">
      <dgm:prSet custT="1"/>
      <dgm:spPr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8100" tIns="38100" rIns="38100" bIns="38100" numCol="1" spcCol="1270" anchor="t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Transportation_modes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2AF48772-A748-4E7F-8056-EE9041842EF3}" type="parTrans" cxnId="{7271D958-6465-4021-BF5C-0B0FF01A2AE1}">
      <dgm:prSet/>
      <dgm:spPr/>
      <dgm:t>
        <a:bodyPr/>
        <a:lstStyle/>
        <a:p>
          <a:endParaRPr lang="en-US"/>
        </a:p>
      </dgm:t>
    </dgm:pt>
    <dgm:pt modelId="{97D0BCD5-2269-4B01-AC7B-B20F1B8654D9}" type="sibTrans" cxnId="{7271D958-6465-4021-BF5C-0B0FF01A2AE1}">
      <dgm:prSet/>
      <dgm:spPr/>
      <dgm:t>
        <a:bodyPr/>
        <a:lstStyle/>
        <a:p>
          <a:endParaRPr lang="en-US"/>
        </a:p>
      </dgm:t>
    </dgm:pt>
    <dgm:pt modelId="{5B8FE19B-FD30-4C42-902D-3C752D934ADA}">
      <dgm:prSet custT="1"/>
      <dgm:spPr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8100" tIns="38100" rIns="38100" bIns="38100" numCol="1" spcCol="1270" anchor="t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Primary Key: transportation_modes_id</a:t>
          </a:r>
        </a:p>
      </dgm:t>
    </dgm:pt>
    <dgm:pt modelId="{B26BD179-9338-4BA9-A3F1-C7E469C49107}" type="parTrans" cxnId="{1984D745-B57B-45E2-84D3-63A526B9BB7B}">
      <dgm:prSet/>
      <dgm:spPr/>
      <dgm:t>
        <a:bodyPr/>
        <a:lstStyle/>
        <a:p>
          <a:endParaRPr lang="en-US"/>
        </a:p>
      </dgm:t>
    </dgm:pt>
    <dgm:pt modelId="{96D7CE0C-C070-424B-961B-D4512C0D91F7}" type="sibTrans" cxnId="{1984D745-B57B-45E2-84D3-63A526B9BB7B}">
      <dgm:prSet/>
      <dgm:spPr/>
      <dgm:t>
        <a:bodyPr/>
        <a:lstStyle/>
        <a:p>
          <a:endParaRPr lang="en-US"/>
        </a:p>
      </dgm:t>
    </dgm:pt>
    <dgm:pt modelId="{5A4FC70D-0F99-44B9-96A7-456B3DE1F5DA}">
      <dgm:prSet/>
      <dgm:spPr/>
      <dgm:t>
        <a:bodyPr/>
        <a:lstStyle/>
        <a:p>
          <a:pPr algn="ctr"/>
          <a:r>
            <a:rPr lang="en-US" b="1" dirty="0"/>
            <a:t>Manufacturing</a:t>
          </a:r>
          <a:endParaRPr lang="en-US" dirty="0"/>
        </a:p>
      </dgm:t>
    </dgm:pt>
    <dgm:pt modelId="{17C5367B-3511-4B3D-B9C1-AC17076191D2}" type="parTrans" cxnId="{9C6549AF-C15B-4482-9095-4F3F13C13AAD}">
      <dgm:prSet/>
      <dgm:spPr/>
      <dgm:t>
        <a:bodyPr/>
        <a:lstStyle/>
        <a:p>
          <a:endParaRPr lang="en-US"/>
        </a:p>
      </dgm:t>
    </dgm:pt>
    <dgm:pt modelId="{D653D9D1-AB0C-4880-B4A5-3C82DA1F9CED}" type="sibTrans" cxnId="{9C6549AF-C15B-4482-9095-4F3F13C13AAD}">
      <dgm:prSet/>
      <dgm:spPr/>
      <dgm:t>
        <a:bodyPr/>
        <a:lstStyle/>
        <a:p>
          <a:endParaRPr lang="en-US"/>
        </a:p>
      </dgm:t>
    </dgm:pt>
    <dgm:pt modelId="{AA2E3884-709C-484B-B1AF-334929562D9C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sku, supplier_id</a:t>
          </a:r>
        </a:p>
      </dgm:t>
    </dgm:pt>
    <dgm:pt modelId="{36822B90-8B04-43B0-9407-BCD6BC555E7B}" type="parTrans" cxnId="{68B981F7-B6F7-45D6-9F28-F7852CDBFE53}">
      <dgm:prSet/>
      <dgm:spPr/>
      <dgm:t>
        <a:bodyPr/>
        <a:lstStyle/>
        <a:p>
          <a:endParaRPr lang="en-US"/>
        </a:p>
      </dgm:t>
    </dgm:pt>
    <dgm:pt modelId="{36075513-700C-4795-B851-5C23C9305613}" type="sibTrans" cxnId="{68B981F7-B6F7-45D6-9F28-F7852CDBFE53}">
      <dgm:prSet/>
      <dgm:spPr/>
      <dgm:t>
        <a:bodyPr/>
        <a:lstStyle/>
        <a:p>
          <a:endParaRPr lang="en-US"/>
        </a:p>
      </dgm:t>
    </dgm:pt>
    <dgm:pt modelId="{741F558C-0EED-466D-89B7-54AEC58F71B0}">
      <dgm:prSet/>
      <dgm:spPr/>
      <dgm:t>
        <a:bodyPr/>
        <a:lstStyle/>
        <a:p>
          <a:pPr algn="ctr"/>
          <a:r>
            <a:rPr lang="en-US" b="1"/>
            <a:t>Foreign Keys</a:t>
          </a:r>
          <a:r>
            <a:rPr lang="en-US"/>
            <a:t>:</a:t>
          </a:r>
        </a:p>
      </dgm:t>
    </dgm:pt>
    <dgm:pt modelId="{03CBF334-98A3-447E-B11B-BDBCC33C0C26}" type="parTrans" cxnId="{3FEA6450-4433-46C7-B5F2-6272484CECA3}">
      <dgm:prSet/>
      <dgm:spPr/>
      <dgm:t>
        <a:bodyPr/>
        <a:lstStyle/>
        <a:p>
          <a:endParaRPr lang="en-US"/>
        </a:p>
      </dgm:t>
    </dgm:pt>
    <dgm:pt modelId="{25E0CE89-5A4C-4485-8B32-2CFB43C9E880}" type="sibTrans" cxnId="{3FEA6450-4433-46C7-B5F2-6272484CECA3}">
      <dgm:prSet/>
      <dgm:spPr/>
      <dgm:t>
        <a:bodyPr/>
        <a:lstStyle/>
        <a:p>
          <a:endParaRPr lang="en-US"/>
        </a:p>
      </dgm:t>
    </dgm:pt>
    <dgm:pt modelId="{D098CC49-5138-4F57-9FAA-596C09C22200}">
      <dgm:prSet/>
      <dgm:spPr/>
      <dgm:t>
        <a:bodyPr/>
        <a:lstStyle/>
        <a:p>
          <a:pPr algn="ctr"/>
          <a:r>
            <a:rPr lang="en-US"/>
            <a:t>supplier_id →</a:t>
          </a:r>
          <a:r>
            <a:rPr lang="en-US" b="1"/>
            <a:t>Supplier$ (supplier_id)</a:t>
          </a:r>
          <a:endParaRPr lang="en-US"/>
        </a:p>
      </dgm:t>
    </dgm:pt>
    <dgm:pt modelId="{13ACA4E3-615D-4945-AB78-478921B582E7}" type="parTrans" cxnId="{D559D7A1-24B2-4507-B29F-BD4E7E8C6CB2}">
      <dgm:prSet/>
      <dgm:spPr/>
      <dgm:t>
        <a:bodyPr/>
        <a:lstStyle/>
        <a:p>
          <a:endParaRPr lang="en-US"/>
        </a:p>
      </dgm:t>
    </dgm:pt>
    <dgm:pt modelId="{FFA71725-DABD-40B2-A283-45911B770866}" type="sibTrans" cxnId="{D559D7A1-24B2-4507-B29F-BD4E7E8C6CB2}">
      <dgm:prSet/>
      <dgm:spPr/>
      <dgm:t>
        <a:bodyPr/>
        <a:lstStyle/>
        <a:p>
          <a:endParaRPr lang="en-US"/>
        </a:p>
      </dgm:t>
    </dgm:pt>
    <dgm:pt modelId="{DB1DD7F1-2408-4DEE-B4AF-3776621B3599}">
      <dgm:prSet/>
      <dgm:spPr/>
      <dgm:t>
        <a:bodyPr/>
        <a:lstStyle/>
        <a:p>
          <a:pPr algn="ctr"/>
          <a:r>
            <a:rPr lang="en-US" b="1" dirty="0" err="1"/>
            <a:t>Supplier_name</a:t>
          </a:r>
          <a:endParaRPr lang="en-US" dirty="0"/>
        </a:p>
      </dgm:t>
    </dgm:pt>
    <dgm:pt modelId="{BE0055C1-D021-4562-87FE-1FD1563CBDD3}" type="parTrans" cxnId="{C61C27D7-EEF9-4C09-836D-3DB7285FEEFB}">
      <dgm:prSet/>
      <dgm:spPr/>
      <dgm:t>
        <a:bodyPr/>
        <a:lstStyle/>
        <a:p>
          <a:endParaRPr lang="en-US"/>
        </a:p>
      </dgm:t>
    </dgm:pt>
    <dgm:pt modelId="{A861CBF0-FDE5-4956-9D8D-B94C1586120E}" type="sibTrans" cxnId="{C61C27D7-EEF9-4C09-836D-3DB7285FEEFB}">
      <dgm:prSet/>
      <dgm:spPr/>
      <dgm:t>
        <a:bodyPr/>
        <a:lstStyle/>
        <a:p>
          <a:endParaRPr lang="en-US"/>
        </a:p>
      </dgm:t>
    </dgm:pt>
    <dgm:pt modelId="{8CFA96A6-988B-4371-AA5D-E9744972C96F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supplier_id</a:t>
          </a:r>
        </a:p>
      </dgm:t>
    </dgm:pt>
    <dgm:pt modelId="{9DC5A44A-6E15-49D0-AB9F-115E004FFB1F}" type="parTrans" cxnId="{6E7EAEFE-12BD-49B5-8A70-5A864300B939}">
      <dgm:prSet/>
      <dgm:spPr/>
      <dgm:t>
        <a:bodyPr/>
        <a:lstStyle/>
        <a:p>
          <a:endParaRPr lang="en-US"/>
        </a:p>
      </dgm:t>
    </dgm:pt>
    <dgm:pt modelId="{4D488F09-E021-4559-9FE8-ADF29B984AF0}" type="sibTrans" cxnId="{6E7EAEFE-12BD-49B5-8A70-5A864300B939}">
      <dgm:prSet/>
      <dgm:spPr/>
      <dgm:t>
        <a:bodyPr/>
        <a:lstStyle/>
        <a:p>
          <a:endParaRPr lang="en-US"/>
        </a:p>
      </dgm:t>
    </dgm:pt>
    <dgm:pt modelId="{D6B67A97-3F0C-43F1-9D49-6B3866993E66}">
      <dgm:prSet/>
      <dgm:spPr/>
      <dgm:t>
        <a:bodyPr/>
        <a:lstStyle/>
        <a:p>
          <a:pPr algn="ctr"/>
          <a:r>
            <a:rPr lang="en-US" b="1" dirty="0"/>
            <a:t>Sales</a:t>
          </a:r>
          <a:endParaRPr lang="en-US" dirty="0"/>
        </a:p>
      </dgm:t>
    </dgm:pt>
    <dgm:pt modelId="{7E37DF19-C4A6-4E66-8D98-D7CFEC9101C4}" type="parTrans" cxnId="{F31FD3E6-D7E6-43CA-804C-CACA54D0EEE2}">
      <dgm:prSet/>
      <dgm:spPr/>
      <dgm:t>
        <a:bodyPr/>
        <a:lstStyle/>
        <a:p>
          <a:endParaRPr lang="en-US"/>
        </a:p>
      </dgm:t>
    </dgm:pt>
    <dgm:pt modelId="{358E94A4-2011-4294-9759-0094A4C26443}" type="sibTrans" cxnId="{F31FD3E6-D7E6-43CA-804C-CACA54D0EEE2}">
      <dgm:prSet/>
      <dgm:spPr/>
      <dgm:t>
        <a:bodyPr/>
        <a:lstStyle/>
        <a:p>
          <a:endParaRPr lang="en-US"/>
        </a:p>
      </dgm:t>
    </dgm:pt>
    <dgm:pt modelId="{27318434-23F7-4388-AEAE-1C938CD91A32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sku</a:t>
          </a:r>
        </a:p>
      </dgm:t>
    </dgm:pt>
    <dgm:pt modelId="{13CDE640-0896-4261-AB74-85963AC76FEC}" type="parTrans" cxnId="{2C38EF51-E77B-4FC0-A517-58C70E5CAC73}">
      <dgm:prSet/>
      <dgm:spPr/>
      <dgm:t>
        <a:bodyPr/>
        <a:lstStyle/>
        <a:p>
          <a:endParaRPr lang="en-US"/>
        </a:p>
      </dgm:t>
    </dgm:pt>
    <dgm:pt modelId="{0E6737C4-AB40-4292-BD5A-85896B300C8B}" type="sibTrans" cxnId="{2C38EF51-E77B-4FC0-A517-58C70E5CAC73}">
      <dgm:prSet/>
      <dgm:spPr/>
      <dgm:t>
        <a:bodyPr/>
        <a:lstStyle/>
        <a:p>
          <a:endParaRPr lang="en-US"/>
        </a:p>
      </dgm:t>
    </dgm:pt>
    <dgm:pt modelId="{090BB1AF-4746-4740-819A-B3DDA7AC67C8}">
      <dgm:prSet/>
      <dgm:spPr/>
      <dgm:t>
        <a:bodyPr/>
        <a:lstStyle/>
        <a:p>
          <a:pPr algn="ctr"/>
          <a:r>
            <a:rPr lang="en-US" b="1"/>
            <a:t>Foreign Keys</a:t>
          </a:r>
          <a:r>
            <a:rPr lang="en-US"/>
            <a:t>:</a:t>
          </a:r>
        </a:p>
      </dgm:t>
    </dgm:pt>
    <dgm:pt modelId="{A5FB80D6-9D89-4EE6-9F8E-49D4E328B195}" type="parTrans" cxnId="{7C25AE47-1B90-4F64-8D41-1004614783D3}">
      <dgm:prSet/>
      <dgm:spPr/>
      <dgm:t>
        <a:bodyPr/>
        <a:lstStyle/>
        <a:p>
          <a:endParaRPr lang="en-US"/>
        </a:p>
      </dgm:t>
    </dgm:pt>
    <dgm:pt modelId="{17C2CA47-0D1E-4552-B1D1-DB6D9E9D0D8F}" type="sibTrans" cxnId="{7C25AE47-1B90-4F64-8D41-1004614783D3}">
      <dgm:prSet/>
      <dgm:spPr/>
      <dgm:t>
        <a:bodyPr/>
        <a:lstStyle/>
        <a:p>
          <a:endParaRPr lang="en-US"/>
        </a:p>
      </dgm:t>
    </dgm:pt>
    <dgm:pt modelId="{5E475329-3964-40CF-945E-C38A622D0726}">
      <dgm:prSet/>
      <dgm:spPr/>
      <dgm:t>
        <a:bodyPr/>
        <a:lstStyle/>
        <a:p>
          <a:pPr algn="ctr"/>
          <a:r>
            <a:rPr lang="en-US"/>
            <a:t>product_type_id →</a:t>
          </a:r>
          <a:r>
            <a:rPr lang="en-US" b="1"/>
            <a:t>Product_type$ (product_type_id)</a:t>
          </a:r>
          <a:endParaRPr lang="en-US"/>
        </a:p>
      </dgm:t>
    </dgm:pt>
    <dgm:pt modelId="{AE76BB7B-6F4F-4A7A-A1BC-5215DC5FF7EF}" type="parTrans" cxnId="{BE74555B-B66D-4961-9C0D-A186B4569201}">
      <dgm:prSet/>
      <dgm:spPr/>
      <dgm:t>
        <a:bodyPr/>
        <a:lstStyle/>
        <a:p>
          <a:endParaRPr lang="en-US"/>
        </a:p>
      </dgm:t>
    </dgm:pt>
    <dgm:pt modelId="{89057939-875A-42A3-B74A-DE426FC7C18A}" type="sibTrans" cxnId="{BE74555B-B66D-4961-9C0D-A186B4569201}">
      <dgm:prSet/>
      <dgm:spPr/>
      <dgm:t>
        <a:bodyPr/>
        <a:lstStyle/>
        <a:p>
          <a:endParaRPr lang="en-US"/>
        </a:p>
      </dgm:t>
    </dgm:pt>
    <dgm:pt modelId="{C7BCACD5-21BC-404C-8181-CF227DC0BA0D}">
      <dgm:prSet/>
      <dgm:spPr/>
      <dgm:t>
        <a:bodyPr/>
        <a:lstStyle/>
        <a:p>
          <a:pPr algn="ctr"/>
          <a:r>
            <a:rPr lang="en-US"/>
            <a:t>customer_demographics_id →</a:t>
          </a:r>
          <a:r>
            <a:rPr lang="en-US" b="1"/>
            <a:t>Customer_demographics$ (customer_demographics_id)</a:t>
          </a:r>
          <a:endParaRPr lang="en-US"/>
        </a:p>
      </dgm:t>
    </dgm:pt>
    <dgm:pt modelId="{2833F613-5BA0-4D72-8761-723739C71A83}" type="parTrans" cxnId="{BAF935BB-3451-427C-8A37-4CFE9713BB9D}">
      <dgm:prSet/>
      <dgm:spPr/>
      <dgm:t>
        <a:bodyPr/>
        <a:lstStyle/>
        <a:p>
          <a:endParaRPr lang="en-US"/>
        </a:p>
      </dgm:t>
    </dgm:pt>
    <dgm:pt modelId="{8E8D4D4F-E8F4-46FB-8488-E47C9AA0E3CD}" type="sibTrans" cxnId="{BAF935BB-3451-427C-8A37-4CFE9713BB9D}">
      <dgm:prSet/>
      <dgm:spPr/>
      <dgm:t>
        <a:bodyPr/>
        <a:lstStyle/>
        <a:p>
          <a:endParaRPr lang="en-US"/>
        </a:p>
      </dgm:t>
    </dgm:pt>
    <dgm:pt modelId="{EC8AE1CD-7960-4EFE-894D-CC159CE5A5C7}">
      <dgm:prSet/>
      <dgm:spPr/>
      <dgm:t>
        <a:bodyPr/>
        <a:lstStyle/>
        <a:p>
          <a:pPr algn="ctr"/>
          <a:r>
            <a:rPr lang="en-US" b="1" dirty="0"/>
            <a:t>Product</a:t>
          </a:r>
          <a:endParaRPr lang="en-US" dirty="0"/>
        </a:p>
      </dgm:t>
    </dgm:pt>
    <dgm:pt modelId="{048C2932-47EA-4AE0-8108-92274BCAD5CB}" type="parTrans" cxnId="{52CD3EAC-26C1-4525-810A-08426DE74C35}">
      <dgm:prSet/>
      <dgm:spPr/>
      <dgm:t>
        <a:bodyPr/>
        <a:lstStyle/>
        <a:p>
          <a:endParaRPr lang="en-US"/>
        </a:p>
      </dgm:t>
    </dgm:pt>
    <dgm:pt modelId="{B388843D-E39A-407D-94E7-15D2E903D0A9}" type="sibTrans" cxnId="{52CD3EAC-26C1-4525-810A-08426DE74C35}">
      <dgm:prSet/>
      <dgm:spPr/>
      <dgm:t>
        <a:bodyPr/>
        <a:lstStyle/>
        <a:p>
          <a:endParaRPr lang="en-US"/>
        </a:p>
      </dgm:t>
    </dgm:pt>
    <dgm:pt modelId="{E68D50C9-BDC1-40D2-A403-48BBD8ACC563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sku</a:t>
          </a:r>
        </a:p>
      </dgm:t>
    </dgm:pt>
    <dgm:pt modelId="{D849D7F6-60BD-4BD8-9961-DB32CA6C4881}" type="parTrans" cxnId="{3AE3D9AF-4C95-49F0-BBE3-A6172B8F4EAA}">
      <dgm:prSet/>
      <dgm:spPr/>
      <dgm:t>
        <a:bodyPr/>
        <a:lstStyle/>
        <a:p>
          <a:endParaRPr lang="en-US"/>
        </a:p>
      </dgm:t>
    </dgm:pt>
    <dgm:pt modelId="{0EAB342D-AD90-49B9-87BB-7525DEE875B1}" type="sibTrans" cxnId="{3AE3D9AF-4C95-49F0-BBE3-A6172B8F4EAA}">
      <dgm:prSet/>
      <dgm:spPr/>
      <dgm:t>
        <a:bodyPr/>
        <a:lstStyle/>
        <a:p>
          <a:endParaRPr lang="en-US"/>
        </a:p>
      </dgm:t>
    </dgm:pt>
    <dgm:pt modelId="{62513D46-59BA-46A5-AF51-6ECE59CA63CA}">
      <dgm:prSet custT="1"/>
      <dgm:spPr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8100" tIns="38100" rIns="38100" bIns="38100" numCol="1" spcCol="1270" anchor="t" anchorCtr="0"/>
        <a:lstStyle/>
        <a:p>
          <a:pPr algn="ctr"/>
          <a:r>
            <a:rPr lang="en-US" sz="1000" b="1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Shipping</a:t>
          </a:r>
          <a:endParaRPr lang="en-US" sz="1000" kern="1200" dirty="0"/>
        </a:p>
      </dgm:t>
    </dgm:pt>
    <dgm:pt modelId="{85B72146-9FA9-4142-8257-17FBC75D30E5}" type="parTrans" cxnId="{13E377EA-CB3A-481B-A9C8-588C72F1B20D}">
      <dgm:prSet/>
      <dgm:spPr/>
      <dgm:t>
        <a:bodyPr/>
        <a:lstStyle/>
        <a:p>
          <a:endParaRPr lang="en-US"/>
        </a:p>
      </dgm:t>
    </dgm:pt>
    <dgm:pt modelId="{ADBD929D-2B46-487F-A9C7-2D3E5448A3DE}" type="sibTrans" cxnId="{13E377EA-CB3A-481B-A9C8-588C72F1B20D}">
      <dgm:prSet/>
      <dgm:spPr/>
      <dgm:t>
        <a:bodyPr/>
        <a:lstStyle/>
        <a:p>
          <a:endParaRPr lang="en-US"/>
        </a:p>
      </dgm:t>
    </dgm:pt>
    <dgm:pt modelId="{F48D3EB6-387E-47A0-9364-EED0BCB73FAB}">
      <dgm:prSet/>
      <dgm:spPr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8100" tIns="38100" rIns="38100" bIns="38100" numCol="1" spcCol="1270" anchor="t" anchorCtr="0"/>
        <a:lstStyle/>
        <a:p>
          <a:pPr algn="ctr"/>
          <a:r>
            <a:rPr lang="en-US" sz="800" b="1" kern="1200"/>
            <a:t>Primary Key</a:t>
          </a:r>
          <a:r>
            <a:rPr lang="en-US" sz="800" kern="1200"/>
            <a:t>: sku</a:t>
          </a:r>
        </a:p>
      </dgm:t>
    </dgm:pt>
    <dgm:pt modelId="{4C752204-4BBE-4728-A1A5-3EF3E8F152D0}" type="parTrans" cxnId="{7F9A5DE1-F2C1-47CF-BF95-402DF8390097}">
      <dgm:prSet/>
      <dgm:spPr/>
      <dgm:t>
        <a:bodyPr/>
        <a:lstStyle/>
        <a:p>
          <a:endParaRPr lang="en-US"/>
        </a:p>
      </dgm:t>
    </dgm:pt>
    <dgm:pt modelId="{AB162681-7F55-419B-8D53-E5A27BDD6123}" type="sibTrans" cxnId="{7F9A5DE1-F2C1-47CF-BF95-402DF8390097}">
      <dgm:prSet/>
      <dgm:spPr/>
      <dgm:t>
        <a:bodyPr/>
        <a:lstStyle/>
        <a:p>
          <a:endParaRPr lang="en-US"/>
        </a:p>
      </dgm:t>
    </dgm:pt>
    <dgm:pt modelId="{65C08DC1-5A26-4817-8892-DB9BBD69D925}">
      <dgm:prSet/>
      <dgm:spPr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8100" tIns="38100" rIns="38100" bIns="38100" numCol="1" spcCol="1270" anchor="t" anchorCtr="0"/>
        <a:lstStyle/>
        <a:p>
          <a:pPr algn="ctr"/>
          <a:r>
            <a:rPr lang="en-US" sz="800" b="1" kern="1200"/>
            <a:t>Foreign Keys</a:t>
          </a:r>
          <a:r>
            <a:rPr lang="en-US" sz="800" kern="1200"/>
            <a:t>: shipping_carriers_id →</a:t>
          </a:r>
          <a:r>
            <a:rPr lang="en-US" sz="800" b="1" kern="1200"/>
            <a:t>Shipping_carriers$ (shipping_carriers_id)</a:t>
          </a:r>
          <a:endParaRPr lang="en-US" sz="800" kern="1200"/>
        </a:p>
      </dgm:t>
    </dgm:pt>
    <dgm:pt modelId="{9E7D9BB3-5402-433C-8739-BCB997EB46D7}" type="parTrans" cxnId="{BE39250B-8E39-4BC9-9BC8-297C6D256459}">
      <dgm:prSet/>
      <dgm:spPr/>
      <dgm:t>
        <a:bodyPr/>
        <a:lstStyle/>
        <a:p>
          <a:endParaRPr lang="en-US"/>
        </a:p>
      </dgm:t>
    </dgm:pt>
    <dgm:pt modelId="{99DB0900-A78D-4A48-8106-45D18713D4F6}" type="sibTrans" cxnId="{BE39250B-8E39-4BC9-9BC8-297C6D256459}">
      <dgm:prSet/>
      <dgm:spPr/>
      <dgm:t>
        <a:bodyPr/>
        <a:lstStyle/>
        <a:p>
          <a:endParaRPr lang="en-US"/>
        </a:p>
      </dgm:t>
    </dgm:pt>
    <dgm:pt modelId="{F027355E-471F-40E4-9162-9FC916A3615D}">
      <dgm:prSet/>
      <dgm:spPr/>
      <dgm:t>
        <a:bodyPr/>
        <a:lstStyle/>
        <a:p>
          <a:pPr algn="ctr"/>
          <a:r>
            <a:rPr lang="en-US" b="1" dirty="0"/>
            <a:t>Stock</a:t>
          </a:r>
          <a:endParaRPr lang="en-US" dirty="0"/>
        </a:p>
      </dgm:t>
    </dgm:pt>
    <dgm:pt modelId="{9DA8357F-0BD0-4E79-822A-F73478589BEB}" type="parTrans" cxnId="{A6C87C9E-4C49-4620-9B6B-6E02D710A524}">
      <dgm:prSet/>
      <dgm:spPr/>
      <dgm:t>
        <a:bodyPr/>
        <a:lstStyle/>
        <a:p>
          <a:endParaRPr lang="en-US"/>
        </a:p>
      </dgm:t>
    </dgm:pt>
    <dgm:pt modelId="{093C2EEE-6D00-46A8-B697-CE618A6D4A2F}" type="sibTrans" cxnId="{A6C87C9E-4C49-4620-9B6B-6E02D710A524}">
      <dgm:prSet/>
      <dgm:spPr/>
      <dgm:t>
        <a:bodyPr/>
        <a:lstStyle/>
        <a:p>
          <a:endParaRPr lang="en-US"/>
        </a:p>
      </dgm:t>
    </dgm:pt>
    <dgm:pt modelId="{5C8EF4D7-A24F-45BC-9830-ADD74528B3D7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Stock_id</a:t>
          </a:r>
        </a:p>
      </dgm:t>
    </dgm:pt>
    <dgm:pt modelId="{27F2F2AF-94B0-4A97-99E5-E3DDDB856F51}" type="parTrans" cxnId="{2E272C45-0E49-45AF-8C21-EF1A7C3B855F}">
      <dgm:prSet/>
      <dgm:spPr/>
      <dgm:t>
        <a:bodyPr/>
        <a:lstStyle/>
        <a:p>
          <a:endParaRPr lang="en-US"/>
        </a:p>
      </dgm:t>
    </dgm:pt>
    <dgm:pt modelId="{B89BF144-3ED1-40F4-95CC-56A2C04B37BB}" type="sibTrans" cxnId="{2E272C45-0E49-45AF-8C21-EF1A7C3B855F}">
      <dgm:prSet/>
      <dgm:spPr/>
      <dgm:t>
        <a:bodyPr/>
        <a:lstStyle/>
        <a:p>
          <a:endParaRPr lang="en-US"/>
        </a:p>
      </dgm:t>
    </dgm:pt>
    <dgm:pt modelId="{4C7730A6-E3A9-4C93-88E0-B818076A7F42}">
      <dgm:prSet/>
      <dgm:spPr/>
      <dgm:t>
        <a:bodyPr/>
        <a:lstStyle/>
        <a:p>
          <a:pPr algn="ctr"/>
          <a:r>
            <a:rPr lang="en-US" b="1"/>
            <a:t>Foreign Key</a:t>
          </a:r>
          <a:r>
            <a:rPr lang="en-US"/>
            <a:t>: sku →</a:t>
          </a:r>
          <a:r>
            <a:rPr lang="en-US" b="1"/>
            <a:t>Product$ (sku)</a:t>
          </a:r>
          <a:endParaRPr lang="en-US"/>
        </a:p>
      </dgm:t>
    </dgm:pt>
    <dgm:pt modelId="{65FDAE53-0986-4C4B-A0A3-309D463F3FD8}" type="parTrans" cxnId="{23EE2EA3-5E9E-43C5-B4DF-1254EE84009D}">
      <dgm:prSet/>
      <dgm:spPr/>
      <dgm:t>
        <a:bodyPr/>
        <a:lstStyle/>
        <a:p>
          <a:endParaRPr lang="en-US"/>
        </a:p>
      </dgm:t>
    </dgm:pt>
    <dgm:pt modelId="{86EDF946-23F5-411C-BD6A-A625AA3BEFAA}" type="sibTrans" cxnId="{23EE2EA3-5E9E-43C5-B4DF-1254EE84009D}">
      <dgm:prSet/>
      <dgm:spPr/>
      <dgm:t>
        <a:bodyPr/>
        <a:lstStyle/>
        <a:p>
          <a:endParaRPr lang="en-US"/>
        </a:p>
      </dgm:t>
    </dgm:pt>
    <dgm:pt modelId="{AC514C8C-AF31-4A01-B069-7F1E6D62E1F5}">
      <dgm:prSet/>
      <dgm:spPr/>
      <dgm:t>
        <a:bodyPr/>
        <a:lstStyle/>
        <a:p>
          <a:pPr algn="ctr"/>
          <a:r>
            <a:rPr lang="en-US" b="1" dirty="0" err="1"/>
            <a:t>Supplier_location</a:t>
          </a:r>
          <a:endParaRPr lang="en-US" dirty="0"/>
        </a:p>
      </dgm:t>
    </dgm:pt>
    <dgm:pt modelId="{C71F078B-5CB8-4A5A-A091-C5D7285047AF}" type="parTrans" cxnId="{FDEEC052-B91D-4C0E-A1BB-85ECB4478128}">
      <dgm:prSet/>
      <dgm:spPr/>
      <dgm:t>
        <a:bodyPr/>
        <a:lstStyle/>
        <a:p>
          <a:endParaRPr lang="en-US"/>
        </a:p>
      </dgm:t>
    </dgm:pt>
    <dgm:pt modelId="{842038D5-4AE6-4DA3-8EDD-6C778AAE1E7D}" type="sibTrans" cxnId="{FDEEC052-B91D-4C0E-A1BB-85ECB4478128}">
      <dgm:prSet/>
      <dgm:spPr/>
      <dgm:t>
        <a:bodyPr/>
        <a:lstStyle/>
        <a:p>
          <a:endParaRPr lang="en-US"/>
        </a:p>
      </dgm:t>
    </dgm:pt>
    <dgm:pt modelId="{4E72D635-EC0D-4BFA-8F18-FF3E417BE796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location_id</a:t>
          </a:r>
        </a:p>
      </dgm:t>
    </dgm:pt>
    <dgm:pt modelId="{BFA0FA03-4F6B-480B-8407-49CF6BC25129}" type="parTrans" cxnId="{8D33FD0E-CAE7-4434-898A-25FE57A05DB0}">
      <dgm:prSet/>
      <dgm:spPr/>
      <dgm:t>
        <a:bodyPr/>
        <a:lstStyle/>
        <a:p>
          <a:endParaRPr lang="en-US"/>
        </a:p>
      </dgm:t>
    </dgm:pt>
    <dgm:pt modelId="{89A10EFE-9BA1-4DB8-9ECE-CD7DAA4EB2B3}" type="sibTrans" cxnId="{8D33FD0E-CAE7-4434-898A-25FE57A05DB0}">
      <dgm:prSet/>
      <dgm:spPr/>
      <dgm:t>
        <a:bodyPr/>
        <a:lstStyle/>
        <a:p>
          <a:endParaRPr lang="en-US"/>
        </a:p>
      </dgm:t>
    </dgm:pt>
    <dgm:pt modelId="{7F302B3D-0557-40D8-8B7C-D31B435AB39C}">
      <dgm:prSet/>
      <dgm:spPr/>
      <dgm:t>
        <a:bodyPr/>
        <a:lstStyle/>
        <a:p>
          <a:pPr algn="ctr"/>
          <a:r>
            <a:rPr lang="en-US" b="1" dirty="0"/>
            <a:t>Supplier</a:t>
          </a:r>
          <a:endParaRPr lang="en-US" dirty="0"/>
        </a:p>
      </dgm:t>
    </dgm:pt>
    <dgm:pt modelId="{462E6F67-DC3C-4B6B-96A9-E2D633F80851}" type="parTrans" cxnId="{7DCF43E6-951B-47AA-A594-CD977CBE578B}">
      <dgm:prSet/>
      <dgm:spPr/>
      <dgm:t>
        <a:bodyPr/>
        <a:lstStyle/>
        <a:p>
          <a:endParaRPr lang="en-US"/>
        </a:p>
      </dgm:t>
    </dgm:pt>
    <dgm:pt modelId="{8EA5A1E2-22A3-496A-A1B0-7DF5574F8D9F}" type="sibTrans" cxnId="{7DCF43E6-951B-47AA-A594-CD977CBE578B}">
      <dgm:prSet/>
      <dgm:spPr/>
      <dgm:t>
        <a:bodyPr/>
        <a:lstStyle/>
        <a:p>
          <a:endParaRPr lang="en-US"/>
        </a:p>
      </dgm:t>
    </dgm:pt>
    <dgm:pt modelId="{6FC039CA-4508-4689-8514-7E216C5720AC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supplier_id, sku</a:t>
          </a:r>
        </a:p>
      </dgm:t>
    </dgm:pt>
    <dgm:pt modelId="{9AE2E657-3973-4317-BF59-305D3FA9969F}" type="parTrans" cxnId="{F1A6E8EF-41FE-4416-BE17-4D25AA30CE86}">
      <dgm:prSet/>
      <dgm:spPr/>
      <dgm:t>
        <a:bodyPr/>
        <a:lstStyle/>
        <a:p>
          <a:endParaRPr lang="en-US"/>
        </a:p>
      </dgm:t>
    </dgm:pt>
    <dgm:pt modelId="{AC2747E1-7903-443E-B275-9F5B6731108C}" type="sibTrans" cxnId="{F1A6E8EF-41FE-4416-BE17-4D25AA30CE86}">
      <dgm:prSet/>
      <dgm:spPr/>
      <dgm:t>
        <a:bodyPr/>
        <a:lstStyle/>
        <a:p>
          <a:endParaRPr lang="en-US"/>
        </a:p>
      </dgm:t>
    </dgm:pt>
    <dgm:pt modelId="{D0B37A60-85FF-4FA5-B18F-90058A8E9C1D}">
      <dgm:prSet/>
      <dgm:spPr/>
      <dgm:t>
        <a:bodyPr/>
        <a:lstStyle/>
        <a:p>
          <a:pPr algn="ctr"/>
          <a:r>
            <a:rPr lang="en-US" b="1"/>
            <a:t>Foreign Key</a:t>
          </a:r>
          <a:r>
            <a:rPr lang="en-US"/>
            <a:t>: location_id →</a:t>
          </a:r>
          <a:r>
            <a:rPr lang="en-US" b="1"/>
            <a:t>Supplier_location$ (location_id)</a:t>
          </a:r>
          <a:endParaRPr lang="en-US"/>
        </a:p>
      </dgm:t>
    </dgm:pt>
    <dgm:pt modelId="{6399FC5F-57A2-4CFB-A1BA-973C8A90650D}" type="parTrans" cxnId="{3BA161F9-55F6-40D3-AB47-E1AB198B9D22}">
      <dgm:prSet/>
      <dgm:spPr/>
      <dgm:t>
        <a:bodyPr/>
        <a:lstStyle/>
        <a:p>
          <a:endParaRPr lang="en-US"/>
        </a:p>
      </dgm:t>
    </dgm:pt>
    <dgm:pt modelId="{0A2A75AD-037E-4011-8599-9A168B201382}" type="sibTrans" cxnId="{3BA161F9-55F6-40D3-AB47-E1AB198B9D22}">
      <dgm:prSet/>
      <dgm:spPr/>
      <dgm:t>
        <a:bodyPr/>
        <a:lstStyle/>
        <a:p>
          <a:endParaRPr lang="en-US"/>
        </a:p>
      </dgm:t>
    </dgm:pt>
    <dgm:pt modelId="{56CFF967-BF4B-4E26-B5A9-E97D376A4B5A}">
      <dgm:prSet/>
      <dgm:spPr/>
      <dgm:t>
        <a:bodyPr/>
        <a:lstStyle/>
        <a:p>
          <a:pPr algn="ctr"/>
          <a:r>
            <a:rPr lang="en-US" b="1" dirty="0" err="1"/>
            <a:t>Shipping_carriers</a:t>
          </a:r>
          <a:endParaRPr lang="en-US" dirty="0"/>
        </a:p>
      </dgm:t>
    </dgm:pt>
    <dgm:pt modelId="{E005A949-4B87-4755-A869-18398FA5FCA1}" type="parTrans" cxnId="{A1FA444E-F1E7-403E-8090-680A7174F010}">
      <dgm:prSet/>
      <dgm:spPr/>
      <dgm:t>
        <a:bodyPr/>
        <a:lstStyle/>
        <a:p>
          <a:endParaRPr lang="en-US"/>
        </a:p>
      </dgm:t>
    </dgm:pt>
    <dgm:pt modelId="{3DC9DBCB-95A2-4C64-9153-589A5CDCA034}" type="sibTrans" cxnId="{A1FA444E-F1E7-403E-8090-680A7174F010}">
      <dgm:prSet/>
      <dgm:spPr/>
      <dgm:t>
        <a:bodyPr/>
        <a:lstStyle/>
        <a:p>
          <a:endParaRPr lang="en-US"/>
        </a:p>
      </dgm:t>
    </dgm:pt>
    <dgm:pt modelId="{5DE0D08B-D2AC-4E6F-8651-282E3ABF0DAD}">
      <dgm:prSet/>
      <dgm:spPr/>
      <dgm:t>
        <a:bodyPr/>
        <a:lstStyle/>
        <a:p>
          <a:pPr algn="ctr"/>
          <a:r>
            <a:rPr lang="en-US" b="1"/>
            <a:t>Primary Key</a:t>
          </a:r>
          <a:r>
            <a:rPr lang="en-US"/>
            <a:t>: shipping_carriers_id</a:t>
          </a:r>
        </a:p>
      </dgm:t>
    </dgm:pt>
    <dgm:pt modelId="{1C0FE4BC-D098-4A60-8BBA-D3E8EB039E36}" type="parTrans" cxnId="{45944C5B-802F-4751-90B6-DC52E507D272}">
      <dgm:prSet/>
      <dgm:spPr/>
      <dgm:t>
        <a:bodyPr/>
        <a:lstStyle/>
        <a:p>
          <a:endParaRPr lang="en-US"/>
        </a:p>
      </dgm:t>
    </dgm:pt>
    <dgm:pt modelId="{5EEE931A-FA61-4B28-9D5F-370BFE0F3FF2}" type="sibTrans" cxnId="{45944C5B-802F-4751-90B6-DC52E507D272}">
      <dgm:prSet/>
      <dgm:spPr/>
      <dgm:t>
        <a:bodyPr/>
        <a:lstStyle/>
        <a:p>
          <a:endParaRPr lang="en-US"/>
        </a:p>
      </dgm:t>
    </dgm:pt>
    <dgm:pt modelId="{BC3D2F57-56FC-48E9-8A96-1C4D85210E84}">
      <dgm:prSet custT="1"/>
      <dgm:spPr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8100" tIns="38100" rIns="38100" bIns="38100" numCol="1" spcCol="1270" anchor="t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Customer_demographics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Primary Key:</a:t>
          </a: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customer_demographics_id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CF52870A-78EA-4E57-807B-49C76D53870E}" type="parTrans" cxnId="{062C95BF-63DD-42EA-83F3-156715BF022E}">
      <dgm:prSet/>
      <dgm:spPr/>
      <dgm:t>
        <a:bodyPr/>
        <a:lstStyle/>
        <a:p>
          <a:endParaRPr lang="en-US"/>
        </a:p>
      </dgm:t>
    </dgm:pt>
    <dgm:pt modelId="{A80B6B7B-0445-4433-9B58-D514CE0EA8FE}" type="sibTrans" cxnId="{062C95BF-63DD-42EA-83F3-156715BF022E}">
      <dgm:prSet/>
      <dgm:spPr/>
      <dgm:t>
        <a:bodyPr/>
        <a:lstStyle/>
        <a:p>
          <a:endParaRPr lang="en-US"/>
        </a:p>
      </dgm:t>
    </dgm:pt>
    <dgm:pt modelId="{99E19686-DC76-41C1-9998-A55436959BD4}">
      <dgm:prSet custT="1"/>
      <dgm:spPr>
        <a:solidFill>
          <a:srgbClr val="3E8853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38100" tIns="38100" rIns="38100" bIns="38100" numCol="1" spcCol="1270" anchor="t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Product_type</a:t>
          </a:r>
          <a:endParaRPr lang="en-US" sz="1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Primary Key:</a:t>
          </a:r>
          <a:r>
            <a:rPr lang="en-US" sz="1000" b="1" kern="1200" dirty="0" err="1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product_type_id</a:t>
          </a:r>
          <a:endParaRPr lang="en-US" sz="1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169AD954-D038-4CFF-9D62-34AE8AF8494D}" type="parTrans" cxnId="{AAF0341F-13F9-4DF9-87D0-7AA5F0CA2E05}">
      <dgm:prSet/>
      <dgm:spPr/>
      <dgm:t>
        <a:bodyPr/>
        <a:lstStyle/>
        <a:p>
          <a:endParaRPr lang="en-US"/>
        </a:p>
      </dgm:t>
    </dgm:pt>
    <dgm:pt modelId="{04D889BF-E21B-4E45-8834-4341D5C6A1DC}" type="sibTrans" cxnId="{AAF0341F-13F9-4DF9-87D0-7AA5F0CA2E05}">
      <dgm:prSet/>
      <dgm:spPr/>
      <dgm:t>
        <a:bodyPr/>
        <a:lstStyle/>
        <a:p>
          <a:endParaRPr lang="en-US"/>
        </a:p>
      </dgm:t>
    </dgm:pt>
    <dgm:pt modelId="{A84FCD81-C373-4896-A09E-19005530132F}">
      <dgm:prSet custT="1"/>
      <dgm:spPr>
        <a:solidFill>
          <a:srgbClr val="62A39F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38100" tIns="38100" rIns="38100" bIns="38100" numCol="1" spcCol="1270" anchor="t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Inspection_results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Primary Key:</a:t>
          </a:r>
          <a:r>
            <a:rPr lang="en-US" sz="1000" b="1" kern="1200" dirty="0" err="1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inspection</a:t>
          </a: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_results_id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DDD151CC-1E19-4954-AD5C-F7D264941D6A}" type="parTrans" cxnId="{58BC1261-9E83-461A-B367-6EE3D30993B8}">
      <dgm:prSet/>
      <dgm:spPr/>
      <dgm:t>
        <a:bodyPr/>
        <a:lstStyle/>
        <a:p>
          <a:endParaRPr lang="en-US"/>
        </a:p>
      </dgm:t>
    </dgm:pt>
    <dgm:pt modelId="{8CBC3E73-B73F-40EF-AFC9-A439F4968331}" type="sibTrans" cxnId="{58BC1261-9E83-461A-B367-6EE3D30993B8}">
      <dgm:prSet/>
      <dgm:spPr/>
      <dgm:t>
        <a:bodyPr/>
        <a:lstStyle/>
        <a:p>
          <a:endParaRPr lang="en-US"/>
        </a:p>
      </dgm:t>
    </dgm:pt>
    <dgm:pt modelId="{3FDE8397-D463-4F0F-AB3B-2EC357104D00}" type="pres">
      <dgm:prSet presAssocID="{B8E9272F-1587-4DC5-849A-5E09E7DECBF6}" presName="diagram" presStyleCnt="0">
        <dgm:presLayoutVars>
          <dgm:dir/>
          <dgm:resizeHandles val="exact"/>
        </dgm:presLayoutVars>
      </dgm:prSet>
      <dgm:spPr/>
    </dgm:pt>
    <dgm:pt modelId="{12B0B98E-49F4-4C79-9BF0-810EE878D173}" type="pres">
      <dgm:prSet presAssocID="{93168DE6-682E-494D-8B3A-5956DB06FAF9}" presName="node" presStyleLbl="node1" presStyleIdx="0" presStyleCnt="15">
        <dgm:presLayoutVars>
          <dgm:bulletEnabled val="1"/>
        </dgm:presLayoutVars>
      </dgm:prSet>
      <dgm:spPr/>
    </dgm:pt>
    <dgm:pt modelId="{697DF73B-0396-41EE-AD5A-6D187B474551}" type="pres">
      <dgm:prSet presAssocID="{43EFA401-25F8-40C1-BFE5-76A9FDEF2954}" presName="sibTrans" presStyleCnt="0"/>
      <dgm:spPr/>
    </dgm:pt>
    <dgm:pt modelId="{77314422-9921-4C51-BCBE-542E6C724A36}" type="pres">
      <dgm:prSet presAssocID="{DCC38D5A-A39F-413D-B965-BD44A0E729A4}" presName="node" presStyleLbl="node1" presStyleIdx="1" presStyleCnt="15">
        <dgm:presLayoutVars>
          <dgm:bulletEnabled val="1"/>
        </dgm:presLayoutVars>
      </dgm:prSet>
      <dgm:spPr/>
    </dgm:pt>
    <dgm:pt modelId="{BDBE806A-5BA8-43CE-842F-51A836B54C1E}" type="pres">
      <dgm:prSet presAssocID="{7FDC5894-BEFD-4CA7-9DF6-33EED3305332}" presName="sibTrans" presStyleCnt="0"/>
      <dgm:spPr/>
    </dgm:pt>
    <dgm:pt modelId="{90B682BE-798C-42BB-837D-1F9737B5A45B}" type="pres">
      <dgm:prSet presAssocID="{8678C74F-51BC-40A6-898B-472BD041C5E4}" presName="node" presStyleLbl="node1" presStyleIdx="2" presStyleCnt="15">
        <dgm:presLayoutVars>
          <dgm:bulletEnabled val="1"/>
        </dgm:presLayoutVars>
      </dgm:prSet>
      <dgm:spPr>
        <a:xfrm>
          <a:off x="4091787" y="594996"/>
          <a:ext cx="1858343" cy="1115005"/>
        </a:xfrm>
        <a:prstGeom prst="rect">
          <a:avLst/>
        </a:prstGeom>
      </dgm:spPr>
    </dgm:pt>
    <dgm:pt modelId="{13CF981D-85FE-42E5-BF3A-5947583A8C9D}" type="pres">
      <dgm:prSet presAssocID="{97D0BCD5-2269-4B01-AC7B-B20F1B8654D9}" presName="sibTrans" presStyleCnt="0"/>
      <dgm:spPr/>
    </dgm:pt>
    <dgm:pt modelId="{4A27D0F0-1C59-4799-9417-012045F15818}" type="pres">
      <dgm:prSet presAssocID="{5A4FC70D-0F99-44B9-96A7-456B3DE1F5DA}" presName="node" presStyleLbl="node1" presStyleIdx="3" presStyleCnt="15">
        <dgm:presLayoutVars>
          <dgm:bulletEnabled val="1"/>
        </dgm:presLayoutVars>
      </dgm:prSet>
      <dgm:spPr/>
    </dgm:pt>
    <dgm:pt modelId="{7E11CE36-D06F-4ADF-B050-B7C890B07695}" type="pres">
      <dgm:prSet presAssocID="{D653D9D1-AB0C-4880-B4A5-3C82DA1F9CED}" presName="sibTrans" presStyleCnt="0"/>
      <dgm:spPr/>
    </dgm:pt>
    <dgm:pt modelId="{D06FAB05-B006-49EC-9B96-19B11E5E5B6E}" type="pres">
      <dgm:prSet presAssocID="{DB1DD7F1-2408-4DEE-B4AF-3776621B3599}" presName="node" presStyleLbl="node1" presStyleIdx="4" presStyleCnt="15">
        <dgm:presLayoutVars>
          <dgm:bulletEnabled val="1"/>
        </dgm:presLayoutVars>
      </dgm:prSet>
      <dgm:spPr/>
    </dgm:pt>
    <dgm:pt modelId="{9CEC8C82-261F-4037-BBF4-9A44846615E1}" type="pres">
      <dgm:prSet presAssocID="{A861CBF0-FDE5-4956-9D8D-B94C1586120E}" presName="sibTrans" presStyleCnt="0"/>
      <dgm:spPr/>
    </dgm:pt>
    <dgm:pt modelId="{017F9FB6-5B12-4324-BE1C-44A8A204F653}" type="pres">
      <dgm:prSet presAssocID="{D6B67A97-3F0C-43F1-9D49-6B3866993E66}" presName="node" presStyleLbl="node1" presStyleIdx="5" presStyleCnt="15">
        <dgm:presLayoutVars>
          <dgm:bulletEnabled val="1"/>
        </dgm:presLayoutVars>
      </dgm:prSet>
      <dgm:spPr/>
    </dgm:pt>
    <dgm:pt modelId="{D3DFA085-EEB1-4E5E-9844-4DD11AEBF8B7}" type="pres">
      <dgm:prSet presAssocID="{358E94A4-2011-4294-9759-0094A4C26443}" presName="sibTrans" presStyleCnt="0"/>
      <dgm:spPr/>
    </dgm:pt>
    <dgm:pt modelId="{97F5A1F6-50E2-4744-8330-3912B4C77A96}" type="pres">
      <dgm:prSet presAssocID="{EC8AE1CD-7960-4EFE-894D-CC159CE5A5C7}" presName="node" presStyleLbl="node1" presStyleIdx="6" presStyleCnt="15">
        <dgm:presLayoutVars>
          <dgm:bulletEnabled val="1"/>
        </dgm:presLayoutVars>
      </dgm:prSet>
      <dgm:spPr/>
    </dgm:pt>
    <dgm:pt modelId="{960A58BB-9189-4129-8F46-32BC37CB128E}" type="pres">
      <dgm:prSet presAssocID="{B388843D-E39A-407D-94E7-15D2E903D0A9}" presName="sibTrans" presStyleCnt="0"/>
      <dgm:spPr/>
    </dgm:pt>
    <dgm:pt modelId="{E17B4F64-20D8-4FD6-9EBB-F0B3E516463D}" type="pres">
      <dgm:prSet presAssocID="{62513D46-59BA-46A5-AF51-6ECE59CA63CA}" presName="node" presStyleLbl="node1" presStyleIdx="7" presStyleCnt="15">
        <dgm:presLayoutVars>
          <dgm:bulletEnabled val="1"/>
        </dgm:presLayoutVars>
      </dgm:prSet>
      <dgm:spPr>
        <a:xfrm>
          <a:off x="4091787" y="1895837"/>
          <a:ext cx="1858343" cy="1115005"/>
        </a:xfrm>
        <a:prstGeom prst="rect">
          <a:avLst/>
        </a:prstGeom>
      </dgm:spPr>
    </dgm:pt>
    <dgm:pt modelId="{937ED0A3-7D8B-4E38-9002-64072C59033A}" type="pres">
      <dgm:prSet presAssocID="{ADBD929D-2B46-487F-A9C7-2D3E5448A3DE}" presName="sibTrans" presStyleCnt="0"/>
      <dgm:spPr/>
    </dgm:pt>
    <dgm:pt modelId="{EB69658A-8153-4C12-A282-81C927E6CE6F}" type="pres">
      <dgm:prSet presAssocID="{F027355E-471F-40E4-9162-9FC916A3615D}" presName="node" presStyleLbl="node1" presStyleIdx="8" presStyleCnt="15">
        <dgm:presLayoutVars>
          <dgm:bulletEnabled val="1"/>
        </dgm:presLayoutVars>
      </dgm:prSet>
      <dgm:spPr/>
    </dgm:pt>
    <dgm:pt modelId="{2EF04263-9AB7-4BDD-B5C1-C49946A16F56}" type="pres">
      <dgm:prSet presAssocID="{093C2EEE-6D00-46A8-B697-CE618A6D4A2F}" presName="sibTrans" presStyleCnt="0"/>
      <dgm:spPr/>
    </dgm:pt>
    <dgm:pt modelId="{0E745565-D823-4A79-8573-08809AF4C008}" type="pres">
      <dgm:prSet presAssocID="{AC514C8C-AF31-4A01-B069-7F1E6D62E1F5}" presName="node" presStyleLbl="node1" presStyleIdx="9" presStyleCnt="15">
        <dgm:presLayoutVars>
          <dgm:bulletEnabled val="1"/>
        </dgm:presLayoutVars>
      </dgm:prSet>
      <dgm:spPr/>
    </dgm:pt>
    <dgm:pt modelId="{9E424B7B-FF8E-4537-B5E8-BABE2BE1D8F4}" type="pres">
      <dgm:prSet presAssocID="{842038D5-4AE6-4DA3-8EDD-6C778AAE1E7D}" presName="sibTrans" presStyleCnt="0"/>
      <dgm:spPr/>
    </dgm:pt>
    <dgm:pt modelId="{84801E09-328C-41B3-9F7B-788BF0A58EAA}" type="pres">
      <dgm:prSet presAssocID="{7F302B3D-0557-40D8-8B7C-D31B435AB39C}" presName="node" presStyleLbl="node1" presStyleIdx="10" presStyleCnt="15">
        <dgm:presLayoutVars>
          <dgm:bulletEnabled val="1"/>
        </dgm:presLayoutVars>
      </dgm:prSet>
      <dgm:spPr/>
    </dgm:pt>
    <dgm:pt modelId="{AE547862-1FFB-4E39-A7A0-A0F0A00AC165}" type="pres">
      <dgm:prSet presAssocID="{8EA5A1E2-22A3-496A-A1B0-7DF5574F8D9F}" presName="sibTrans" presStyleCnt="0"/>
      <dgm:spPr/>
    </dgm:pt>
    <dgm:pt modelId="{9927E750-BD5D-4E1A-A2F7-D0A91FFE1826}" type="pres">
      <dgm:prSet presAssocID="{56CFF967-BF4B-4E26-B5A9-E97D376A4B5A}" presName="node" presStyleLbl="node1" presStyleIdx="11" presStyleCnt="15">
        <dgm:presLayoutVars>
          <dgm:bulletEnabled val="1"/>
        </dgm:presLayoutVars>
      </dgm:prSet>
      <dgm:spPr/>
    </dgm:pt>
    <dgm:pt modelId="{7D9B3F6E-6D7B-44DB-B188-35B635E8D47E}" type="pres">
      <dgm:prSet presAssocID="{3DC9DBCB-95A2-4C64-9153-589A5CDCA034}" presName="sibTrans" presStyleCnt="0"/>
      <dgm:spPr/>
    </dgm:pt>
    <dgm:pt modelId="{81FDFBA8-D0FA-4E35-AC4A-71190858C5D2}" type="pres">
      <dgm:prSet presAssocID="{BC3D2F57-56FC-48E9-8A96-1C4D85210E84}" presName="node" presStyleLbl="node1" presStyleIdx="12" presStyleCnt="15">
        <dgm:presLayoutVars>
          <dgm:bulletEnabled val="1"/>
        </dgm:presLayoutVars>
      </dgm:prSet>
      <dgm:spPr/>
    </dgm:pt>
    <dgm:pt modelId="{B089BA67-0892-4CF2-8F66-11B9A353B28C}" type="pres">
      <dgm:prSet presAssocID="{A80B6B7B-0445-4433-9B58-D514CE0EA8FE}" presName="sibTrans" presStyleCnt="0"/>
      <dgm:spPr/>
    </dgm:pt>
    <dgm:pt modelId="{DC42E172-13E3-45F6-A55C-7B8758A480C7}" type="pres">
      <dgm:prSet presAssocID="{99E19686-DC76-41C1-9998-A55436959BD4}" presName="node" presStyleLbl="node1" presStyleIdx="13" presStyleCnt="15">
        <dgm:presLayoutVars>
          <dgm:bulletEnabled val="1"/>
        </dgm:presLayoutVars>
      </dgm:prSet>
      <dgm:spPr>
        <a:xfrm>
          <a:off x="6135964" y="3196677"/>
          <a:ext cx="1858343" cy="1115005"/>
        </a:xfrm>
        <a:prstGeom prst="rect">
          <a:avLst/>
        </a:prstGeom>
      </dgm:spPr>
    </dgm:pt>
    <dgm:pt modelId="{3A2B3ED8-6807-4C3A-AC01-EAAFC0E25405}" type="pres">
      <dgm:prSet presAssocID="{04D889BF-E21B-4E45-8834-4341D5C6A1DC}" presName="sibTrans" presStyleCnt="0"/>
      <dgm:spPr/>
    </dgm:pt>
    <dgm:pt modelId="{7CEB904B-A1B8-4361-B7D7-DA4EDAAFB076}" type="pres">
      <dgm:prSet presAssocID="{A84FCD81-C373-4896-A09E-19005530132F}" presName="node" presStyleLbl="node1" presStyleIdx="14" presStyleCnt="15">
        <dgm:presLayoutVars>
          <dgm:bulletEnabled val="1"/>
        </dgm:presLayoutVars>
      </dgm:prSet>
      <dgm:spPr>
        <a:xfrm>
          <a:off x="8180142" y="3196677"/>
          <a:ext cx="1858343" cy="1115005"/>
        </a:xfrm>
        <a:prstGeom prst="rect">
          <a:avLst/>
        </a:prstGeom>
      </dgm:spPr>
    </dgm:pt>
  </dgm:ptLst>
  <dgm:cxnLst>
    <dgm:cxn modelId="{770A4E03-755C-424E-9620-514783CDF53D}" type="presOf" srcId="{5A4FC70D-0F99-44B9-96A7-456B3DE1F5DA}" destId="{4A27D0F0-1C59-4799-9417-012045F15818}" srcOrd="0" destOrd="0" presId="urn:microsoft.com/office/officeart/2005/8/layout/default"/>
    <dgm:cxn modelId="{0A078F03-56BB-409F-8B13-CAF15B23E8AB}" srcId="{DCC38D5A-A39F-413D-B965-BD44A0E729A4}" destId="{0D585ABA-A050-49B8-AF18-BCD973A165D3}" srcOrd="0" destOrd="0" parTransId="{49C7D23A-9F4E-447A-9A03-DB1BDFBDC21F}" sibTransId="{A78A4731-8AED-406B-9525-A95861556746}"/>
    <dgm:cxn modelId="{4AF61609-600E-454E-B6FD-85964D6E60AE}" srcId="{2FC921EC-3F1A-4FCD-AB7F-9401287EFCCB}" destId="{66A0AB1E-4BD4-454D-BA98-5588CF844300}" srcOrd="1" destOrd="0" parTransId="{35F2CB27-F64F-4AE4-A790-B938024B7243}" sibTransId="{8A98030F-AA55-4F0B-9D39-C53293BA1234}"/>
    <dgm:cxn modelId="{83644209-A656-4E5A-A062-FE9F5EF862AA}" type="presOf" srcId="{DB1DD7F1-2408-4DEE-B4AF-3776621B3599}" destId="{D06FAB05-B006-49EC-9B96-19B11E5E5B6E}" srcOrd="0" destOrd="0" presId="urn:microsoft.com/office/officeart/2005/8/layout/default"/>
    <dgm:cxn modelId="{C41BE40A-4A6C-4722-817D-D45A891E05A1}" type="presOf" srcId="{D0B37A60-85FF-4FA5-B18F-90058A8E9C1D}" destId="{84801E09-328C-41B3-9F7B-788BF0A58EAA}" srcOrd="0" destOrd="2" presId="urn:microsoft.com/office/officeart/2005/8/layout/default"/>
    <dgm:cxn modelId="{BE39250B-8E39-4BC9-9BC8-297C6D256459}" srcId="{62513D46-59BA-46A5-AF51-6ECE59CA63CA}" destId="{65C08DC1-5A26-4817-8892-DB9BBD69D925}" srcOrd="1" destOrd="0" parTransId="{9E7D9BB3-5402-433C-8739-BCB997EB46D7}" sibTransId="{99DB0900-A78D-4A48-8106-45D18713D4F6}"/>
    <dgm:cxn modelId="{8D33FD0E-CAE7-4434-898A-25FE57A05DB0}" srcId="{AC514C8C-AF31-4A01-B069-7F1E6D62E1F5}" destId="{4E72D635-EC0D-4BFA-8F18-FF3E417BE796}" srcOrd="0" destOrd="0" parTransId="{BFA0FA03-4F6B-480B-8407-49CF6BC25129}" sibTransId="{89A10EFE-9BA1-4DB8-9ECE-CD7DAA4EB2B3}"/>
    <dgm:cxn modelId="{9DC40116-6D61-4641-8A56-89B341323B02}" type="presOf" srcId="{741F558C-0EED-466D-89B7-54AEC58F71B0}" destId="{4A27D0F0-1C59-4799-9417-012045F15818}" srcOrd="0" destOrd="2" presId="urn:microsoft.com/office/officeart/2005/8/layout/default"/>
    <dgm:cxn modelId="{09DB1F16-9A42-47BE-828B-E33F77666082}" type="presOf" srcId="{6FC039CA-4508-4689-8514-7E216C5720AC}" destId="{84801E09-328C-41B3-9F7B-788BF0A58EAA}" srcOrd="0" destOrd="1" presId="urn:microsoft.com/office/officeart/2005/8/layout/default"/>
    <dgm:cxn modelId="{09657819-D94A-4BB6-955A-89B325151CA5}" type="presOf" srcId="{8CFA96A6-988B-4371-AA5D-E9744972C96F}" destId="{D06FAB05-B006-49EC-9B96-19B11E5E5B6E}" srcOrd="0" destOrd="1" presId="urn:microsoft.com/office/officeart/2005/8/layout/default"/>
    <dgm:cxn modelId="{AAF0341F-13F9-4DF9-87D0-7AA5F0CA2E05}" srcId="{B8E9272F-1587-4DC5-849A-5E09E7DECBF6}" destId="{99E19686-DC76-41C1-9998-A55436959BD4}" srcOrd="13" destOrd="0" parTransId="{169AD954-D038-4CFF-9D62-34AE8AF8494D}" sibTransId="{04D889BF-E21B-4E45-8834-4341D5C6A1DC}"/>
    <dgm:cxn modelId="{3617A320-7DF9-46B4-8A7D-1F28450B576A}" type="presOf" srcId="{65C08DC1-5A26-4817-8892-DB9BBD69D925}" destId="{E17B4F64-20D8-4FD6-9EBB-F0B3E516463D}" srcOrd="0" destOrd="2" presId="urn:microsoft.com/office/officeart/2005/8/layout/default"/>
    <dgm:cxn modelId="{B2391D25-053E-4987-8335-6622CDBE394E}" type="presOf" srcId="{A84FCD81-C373-4896-A09E-19005530132F}" destId="{7CEB904B-A1B8-4361-B7D7-DA4EDAAFB076}" srcOrd="0" destOrd="0" presId="urn:microsoft.com/office/officeart/2005/8/layout/default"/>
    <dgm:cxn modelId="{3F27242B-2B8F-49CA-A809-BB0909A90AAC}" srcId="{DCC38D5A-A39F-413D-B965-BD44A0E729A4}" destId="{2FC921EC-3F1A-4FCD-AB7F-9401287EFCCB}" srcOrd="1" destOrd="0" parTransId="{596C97F0-33D6-47DB-9E88-4C10F91843CA}" sibTransId="{1B8332C4-8E92-45F5-ADFE-F66958BA240D}"/>
    <dgm:cxn modelId="{7C35412E-E86D-48E9-9DF8-34C98B728D7B}" type="presOf" srcId="{4E72D635-EC0D-4BFA-8F18-FF3E417BE796}" destId="{0E745565-D823-4A79-8573-08809AF4C008}" srcOrd="0" destOrd="1" presId="urn:microsoft.com/office/officeart/2005/8/layout/default"/>
    <dgm:cxn modelId="{C7495130-DAD8-409B-9496-85961CC887DE}" type="presOf" srcId="{5DE0D08B-D2AC-4E6F-8651-282E3ABF0DAD}" destId="{9927E750-BD5D-4E1A-A2F7-D0A91FFE1826}" srcOrd="0" destOrd="1" presId="urn:microsoft.com/office/officeart/2005/8/layout/default"/>
    <dgm:cxn modelId="{B3B94633-ED74-449E-83FC-22F6742E25F2}" type="presOf" srcId="{99E19686-DC76-41C1-9998-A55436959BD4}" destId="{DC42E172-13E3-45F6-A55C-7B8758A480C7}" srcOrd="0" destOrd="0" presId="urn:microsoft.com/office/officeart/2005/8/layout/default"/>
    <dgm:cxn modelId="{40627733-DE7F-4518-891B-8EA25A3AC9A3}" type="presOf" srcId="{4C7730A6-E3A9-4C93-88E0-B818076A7F42}" destId="{EB69658A-8153-4C12-A282-81C927E6CE6F}" srcOrd="0" destOrd="2" presId="urn:microsoft.com/office/officeart/2005/8/layout/default"/>
    <dgm:cxn modelId="{0F773D34-EB00-454B-81FC-CE7D77DA9532}" type="presOf" srcId="{090BB1AF-4746-4740-819A-B3DDA7AC67C8}" destId="{017F9FB6-5B12-4324-BE1C-44A8A204F653}" srcOrd="0" destOrd="2" presId="urn:microsoft.com/office/officeart/2005/8/layout/default"/>
    <dgm:cxn modelId="{9DBF7F3A-F460-401B-81C2-46305AEF8444}" type="presOf" srcId="{2FC921EC-3F1A-4FCD-AB7F-9401287EFCCB}" destId="{77314422-9921-4C51-BCBE-542E6C724A36}" srcOrd="0" destOrd="2" presId="urn:microsoft.com/office/officeart/2005/8/layout/default"/>
    <dgm:cxn modelId="{9ED0573D-EEB5-4E27-9E81-F585229703E4}" type="presOf" srcId="{0D585ABA-A050-49B8-AF18-BCD973A165D3}" destId="{77314422-9921-4C51-BCBE-542E6C724A36}" srcOrd="0" destOrd="1" presId="urn:microsoft.com/office/officeart/2005/8/layout/default"/>
    <dgm:cxn modelId="{4802BD3F-3072-4805-9CE8-4CABBD1C0E75}" type="presOf" srcId="{5E475329-3964-40CF-945E-C38A622D0726}" destId="{017F9FB6-5B12-4324-BE1C-44A8A204F653}" srcOrd="0" destOrd="3" presId="urn:microsoft.com/office/officeart/2005/8/layout/default"/>
    <dgm:cxn modelId="{45944C5B-802F-4751-90B6-DC52E507D272}" srcId="{56CFF967-BF4B-4E26-B5A9-E97D376A4B5A}" destId="{5DE0D08B-D2AC-4E6F-8651-282E3ABF0DAD}" srcOrd="0" destOrd="0" parTransId="{1C0FE4BC-D098-4A60-8BBA-D3E8EB039E36}" sibTransId="{5EEE931A-FA61-4B28-9D5F-370BFE0F3FF2}"/>
    <dgm:cxn modelId="{BE74555B-B66D-4961-9C0D-A186B4569201}" srcId="{090BB1AF-4746-4740-819A-B3DDA7AC67C8}" destId="{5E475329-3964-40CF-945E-C38A622D0726}" srcOrd="0" destOrd="0" parTransId="{AE76BB7B-6F4F-4A7A-A1BC-5215DC5FF7EF}" sibTransId="{89057939-875A-42A3-B74A-DE426FC7C18A}"/>
    <dgm:cxn modelId="{A8186260-8DAB-4AA6-9BB0-41376D809735}" srcId="{B8E9272F-1587-4DC5-849A-5E09E7DECBF6}" destId="{DCC38D5A-A39F-413D-B965-BD44A0E729A4}" srcOrd="1" destOrd="0" parTransId="{67429419-E855-4EB4-805D-B87CE74E99B3}" sibTransId="{7FDC5894-BEFD-4CA7-9DF6-33EED3305332}"/>
    <dgm:cxn modelId="{58BC1261-9E83-461A-B367-6EE3D30993B8}" srcId="{B8E9272F-1587-4DC5-849A-5E09E7DECBF6}" destId="{A84FCD81-C373-4896-A09E-19005530132F}" srcOrd="14" destOrd="0" parTransId="{DDD151CC-1E19-4954-AD5C-F7D264941D6A}" sibTransId="{8CBC3E73-B73F-40EF-AFC9-A439F4968331}"/>
    <dgm:cxn modelId="{E3C34A41-371B-4BC0-AC19-F7A613258B1E}" type="presOf" srcId="{F027355E-471F-40E4-9162-9FC916A3615D}" destId="{EB69658A-8153-4C12-A282-81C927E6CE6F}" srcOrd="0" destOrd="0" presId="urn:microsoft.com/office/officeart/2005/8/layout/default"/>
    <dgm:cxn modelId="{2E272C45-0E49-45AF-8C21-EF1A7C3B855F}" srcId="{F027355E-471F-40E4-9162-9FC916A3615D}" destId="{5C8EF4D7-A24F-45BC-9830-ADD74528B3D7}" srcOrd="0" destOrd="0" parTransId="{27F2F2AF-94B0-4A97-99E5-E3DDDB856F51}" sibTransId="{B89BF144-3ED1-40F4-95CC-56A2C04B37BB}"/>
    <dgm:cxn modelId="{1984D745-B57B-45E2-84D3-63A526B9BB7B}" srcId="{8678C74F-51BC-40A6-898B-472BD041C5E4}" destId="{5B8FE19B-FD30-4C42-902D-3C752D934ADA}" srcOrd="0" destOrd="0" parTransId="{B26BD179-9338-4BA9-A3F1-C7E469C49107}" sibTransId="{96D7CE0C-C070-424B-961B-D4512C0D91F7}"/>
    <dgm:cxn modelId="{7C25AE47-1B90-4F64-8D41-1004614783D3}" srcId="{D6B67A97-3F0C-43F1-9D49-6B3866993E66}" destId="{090BB1AF-4746-4740-819A-B3DDA7AC67C8}" srcOrd="1" destOrd="0" parTransId="{A5FB80D6-9D89-4EE6-9F8E-49D4E328B195}" sibTransId="{17C2CA47-0D1E-4552-B1D1-DB6D9E9D0D8F}"/>
    <dgm:cxn modelId="{5AED056B-80AD-4A1D-8E35-38F990B6768E}" type="presOf" srcId="{5B8FE19B-FD30-4C42-902D-3C752D934ADA}" destId="{90B682BE-798C-42BB-837D-1F9737B5A45B}" srcOrd="0" destOrd="1" presId="urn:microsoft.com/office/officeart/2005/8/layout/default"/>
    <dgm:cxn modelId="{02F79C6C-59B3-4C02-9FD5-21829A0D8A51}" type="presOf" srcId="{5C8EF4D7-A24F-45BC-9830-ADD74528B3D7}" destId="{EB69658A-8153-4C12-A282-81C927E6CE6F}" srcOrd="0" destOrd="1" presId="urn:microsoft.com/office/officeart/2005/8/layout/default"/>
    <dgm:cxn modelId="{A1FA444E-F1E7-403E-8090-680A7174F010}" srcId="{B8E9272F-1587-4DC5-849A-5E09E7DECBF6}" destId="{56CFF967-BF4B-4E26-B5A9-E97D376A4B5A}" srcOrd="11" destOrd="0" parTransId="{E005A949-4B87-4755-A869-18398FA5FCA1}" sibTransId="{3DC9DBCB-95A2-4C64-9153-589A5CDCA034}"/>
    <dgm:cxn modelId="{3FEA6450-4433-46C7-B5F2-6272484CECA3}" srcId="{5A4FC70D-0F99-44B9-96A7-456B3DE1F5DA}" destId="{741F558C-0EED-466D-89B7-54AEC58F71B0}" srcOrd="1" destOrd="0" parTransId="{03CBF334-98A3-447E-B11B-BDBCC33C0C26}" sibTransId="{25E0CE89-5A4C-4485-8B32-2CFB43C9E880}"/>
    <dgm:cxn modelId="{2C38EF51-E77B-4FC0-A517-58C70E5CAC73}" srcId="{D6B67A97-3F0C-43F1-9D49-6B3866993E66}" destId="{27318434-23F7-4388-AEAE-1C938CD91A32}" srcOrd="0" destOrd="0" parTransId="{13CDE640-0896-4261-AB74-85963AC76FEC}" sibTransId="{0E6737C4-AB40-4292-BD5A-85896B300C8B}"/>
    <dgm:cxn modelId="{FDEEC052-B91D-4C0E-A1BB-85ECB4478128}" srcId="{B8E9272F-1587-4DC5-849A-5E09E7DECBF6}" destId="{AC514C8C-AF31-4A01-B069-7F1E6D62E1F5}" srcOrd="9" destOrd="0" parTransId="{C71F078B-5CB8-4A5A-A091-C5D7285047AF}" sibTransId="{842038D5-4AE6-4DA3-8EDD-6C778AAE1E7D}"/>
    <dgm:cxn modelId="{317E7454-DAF9-4556-8786-612752B9CF73}" type="presOf" srcId="{D098CC49-5138-4F57-9FAA-596C09C22200}" destId="{4A27D0F0-1C59-4799-9417-012045F15818}" srcOrd="0" destOrd="3" presId="urn:microsoft.com/office/officeart/2005/8/layout/default"/>
    <dgm:cxn modelId="{9C7E3077-7876-445A-B147-16E31F574047}" type="presOf" srcId="{AC514C8C-AF31-4A01-B069-7F1E6D62E1F5}" destId="{0E745565-D823-4A79-8573-08809AF4C008}" srcOrd="0" destOrd="0" presId="urn:microsoft.com/office/officeart/2005/8/layout/default"/>
    <dgm:cxn modelId="{14E8E057-3605-4E9C-A3DD-6C4D426905D9}" type="presOf" srcId="{56CFF967-BF4B-4E26-B5A9-E97D376A4B5A}" destId="{9927E750-BD5D-4E1A-A2F7-D0A91FFE1826}" srcOrd="0" destOrd="0" presId="urn:microsoft.com/office/officeart/2005/8/layout/default"/>
    <dgm:cxn modelId="{7271D958-6465-4021-BF5C-0B0FF01A2AE1}" srcId="{B8E9272F-1587-4DC5-849A-5E09E7DECBF6}" destId="{8678C74F-51BC-40A6-898B-472BD041C5E4}" srcOrd="2" destOrd="0" parTransId="{2AF48772-A748-4E7F-8056-EE9041842EF3}" sibTransId="{97D0BCD5-2269-4B01-AC7B-B20F1B8654D9}"/>
    <dgm:cxn modelId="{BC69D47B-2479-4F4D-A200-9A0D34B0C367}" type="presOf" srcId="{62513D46-59BA-46A5-AF51-6ECE59CA63CA}" destId="{E17B4F64-20D8-4FD6-9EBB-F0B3E516463D}" srcOrd="0" destOrd="0" presId="urn:microsoft.com/office/officeart/2005/8/layout/default"/>
    <dgm:cxn modelId="{5714B586-B74E-4504-85FC-6A1D855D8BD2}" type="presOf" srcId="{27318434-23F7-4388-AEAE-1C938CD91A32}" destId="{017F9FB6-5B12-4324-BE1C-44A8A204F653}" srcOrd="0" destOrd="1" presId="urn:microsoft.com/office/officeart/2005/8/layout/default"/>
    <dgm:cxn modelId="{46363289-9753-4297-BF2B-5590FC5F1CA8}" type="presOf" srcId="{D713A455-AED3-4111-AFFF-D3FAE70AD415}" destId="{77314422-9921-4C51-BCBE-542E6C724A36}" srcOrd="0" destOrd="3" presId="urn:microsoft.com/office/officeart/2005/8/layout/default"/>
    <dgm:cxn modelId="{0BAC3692-E928-4CD1-89F4-EA83213359D9}" type="presOf" srcId="{8678C74F-51BC-40A6-898B-472BD041C5E4}" destId="{90B682BE-798C-42BB-837D-1F9737B5A45B}" srcOrd="0" destOrd="0" presId="urn:microsoft.com/office/officeart/2005/8/layout/default"/>
    <dgm:cxn modelId="{E7AA8E9A-B358-4F29-89CF-07373F3629B3}" type="presOf" srcId="{1BD54D68-28B0-485B-A28D-325AD37F99A2}" destId="{12B0B98E-49F4-4C79-9BF0-810EE878D173}" srcOrd="0" destOrd="1" presId="urn:microsoft.com/office/officeart/2005/8/layout/default"/>
    <dgm:cxn modelId="{A6C87C9E-4C49-4620-9B6B-6E02D710A524}" srcId="{B8E9272F-1587-4DC5-849A-5E09E7DECBF6}" destId="{F027355E-471F-40E4-9162-9FC916A3615D}" srcOrd="8" destOrd="0" parTransId="{9DA8357F-0BD0-4E79-822A-F73478589BEB}" sibTransId="{093C2EEE-6D00-46A8-B697-CE618A6D4A2F}"/>
    <dgm:cxn modelId="{D9FE2BA1-7B6F-40D5-97B7-E5460250A36B}" type="presOf" srcId="{66A0AB1E-4BD4-454D-BA98-5588CF844300}" destId="{77314422-9921-4C51-BCBE-542E6C724A36}" srcOrd="0" destOrd="4" presId="urn:microsoft.com/office/officeart/2005/8/layout/default"/>
    <dgm:cxn modelId="{D559D7A1-24B2-4507-B29F-BD4E7E8C6CB2}" srcId="{741F558C-0EED-466D-89B7-54AEC58F71B0}" destId="{D098CC49-5138-4F57-9FAA-596C09C22200}" srcOrd="0" destOrd="0" parTransId="{13ACA4E3-615D-4945-AB78-478921B582E7}" sibTransId="{FFA71725-DABD-40B2-A283-45911B770866}"/>
    <dgm:cxn modelId="{23EE2EA3-5E9E-43C5-B4DF-1254EE84009D}" srcId="{F027355E-471F-40E4-9162-9FC916A3615D}" destId="{4C7730A6-E3A9-4C93-88E0-B818076A7F42}" srcOrd="1" destOrd="0" parTransId="{65FDAE53-0986-4C4B-A0A3-309D463F3FD8}" sibTransId="{86EDF946-23F5-411C-BD6A-A625AA3BEFAA}"/>
    <dgm:cxn modelId="{3F8C1DA4-F6B2-44B1-8826-63E413342BB6}" srcId="{2FC921EC-3F1A-4FCD-AB7F-9401287EFCCB}" destId="{D713A455-AED3-4111-AFFF-D3FAE70AD415}" srcOrd="0" destOrd="0" parTransId="{327B0846-598E-41BE-88A0-2EE5D8242C4D}" sibTransId="{799E218F-FCB2-4AC8-B01F-869F7836B4A9}"/>
    <dgm:cxn modelId="{6FD894A9-AD5F-4806-9B4A-829175064597}" type="presOf" srcId="{7F302B3D-0557-40D8-8B7C-D31B435AB39C}" destId="{84801E09-328C-41B3-9F7B-788BF0A58EAA}" srcOrd="0" destOrd="0" presId="urn:microsoft.com/office/officeart/2005/8/layout/default"/>
    <dgm:cxn modelId="{52CD3EAC-26C1-4525-810A-08426DE74C35}" srcId="{B8E9272F-1587-4DC5-849A-5E09E7DECBF6}" destId="{EC8AE1CD-7960-4EFE-894D-CC159CE5A5C7}" srcOrd="6" destOrd="0" parTransId="{048C2932-47EA-4AE0-8108-92274BCAD5CB}" sibTransId="{B388843D-E39A-407D-94E7-15D2E903D0A9}"/>
    <dgm:cxn modelId="{9C6549AF-C15B-4482-9095-4F3F13C13AAD}" srcId="{B8E9272F-1587-4DC5-849A-5E09E7DECBF6}" destId="{5A4FC70D-0F99-44B9-96A7-456B3DE1F5DA}" srcOrd="3" destOrd="0" parTransId="{17C5367B-3511-4B3D-B9C1-AC17076191D2}" sibTransId="{D653D9D1-AB0C-4880-B4A5-3C82DA1F9CED}"/>
    <dgm:cxn modelId="{3AE3D9AF-4C95-49F0-BBE3-A6172B8F4EAA}" srcId="{EC8AE1CD-7960-4EFE-894D-CC159CE5A5C7}" destId="{E68D50C9-BDC1-40D2-A403-48BBD8ACC563}" srcOrd="0" destOrd="0" parTransId="{D849D7F6-60BD-4BD8-9961-DB32CA6C4881}" sibTransId="{0EAB342D-AD90-49B9-87BB-7525DEE875B1}"/>
    <dgm:cxn modelId="{5FB3E1B4-2570-4DDE-82C7-78BEA01B5771}" type="presOf" srcId="{BC3D2F57-56FC-48E9-8A96-1C4D85210E84}" destId="{81FDFBA8-D0FA-4E35-AC4A-71190858C5D2}" srcOrd="0" destOrd="0" presId="urn:microsoft.com/office/officeart/2005/8/layout/default"/>
    <dgm:cxn modelId="{CD8103B6-2E2B-4BE8-AAE1-5A586C8A593D}" type="presOf" srcId="{C7BCACD5-21BC-404C-8181-CF227DC0BA0D}" destId="{017F9FB6-5B12-4324-BE1C-44A8A204F653}" srcOrd="0" destOrd="4" presId="urn:microsoft.com/office/officeart/2005/8/layout/default"/>
    <dgm:cxn modelId="{BAF935BB-3451-427C-8A37-4CFE9713BB9D}" srcId="{090BB1AF-4746-4740-819A-B3DDA7AC67C8}" destId="{C7BCACD5-21BC-404C-8181-CF227DC0BA0D}" srcOrd="1" destOrd="0" parTransId="{2833F613-5BA0-4D72-8761-723739C71A83}" sibTransId="{8E8D4D4F-E8F4-46FB-8488-E47C9AA0E3CD}"/>
    <dgm:cxn modelId="{062C95BF-63DD-42EA-83F3-156715BF022E}" srcId="{B8E9272F-1587-4DC5-849A-5E09E7DECBF6}" destId="{BC3D2F57-56FC-48E9-8A96-1C4D85210E84}" srcOrd="12" destOrd="0" parTransId="{CF52870A-78EA-4E57-807B-49C76D53870E}" sibTransId="{A80B6B7B-0445-4433-9B58-D514CE0EA8FE}"/>
    <dgm:cxn modelId="{F5C6E3C1-7404-497D-ACB4-66C3820CA753}" type="presOf" srcId="{B8E9272F-1587-4DC5-849A-5E09E7DECBF6}" destId="{3FDE8397-D463-4F0F-AB3B-2EC357104D00}" srcOrd="0" destOrd="0" presId="urn:microsoft.com/office/officeart/2005/8/layout/default"/>
    <dgm:cxn modelId="{3562D8C3-FDBA-415F-9C82-7FF1D7518FAC}" type="presOf" srcId="{DCC38D5A-A39F-413D-B965-BD44A0E729A4}" destId="{77314422-9921-4C51-BCBE-542E6C724A36}" srcOrd="0" destOrd="0" presId="urn:microsoft.com/office/officeart/2005/8/layout/default"/>
    <dgm:cxn modelId="{C61C27D7-EEF9-4C09-836D-3DB7285FEEFB}" srcId="{B8E9272F-1587-4DC5-849A-5E09E7DECBF6}" destId="{DB1DD7F1-2408-4DEE-B4AF-3776621B3599}" srcOrd="4" destOrd="0" parTransId="{BE0055C1-D021-4562-87FE-1FD1563CBDD3}" sibTransId="{A861CBF0-FDE5-4956-9D8D-B94C1586120E}"/>
    <dgm:cxn modelId="{7D69E5D7-784E-40D4-AE4A-DFD8F9E30518}" srcId="{93168DE6-682E-494D-8B3A-5956DB06FAF9}" destId="{1BD54D68-28B0-485B-A28D-325AD37F99A2}" srcOrd="0" destOrd="0" parTransId="{1C14E0B3-2646-4EC4-807D-F0FF95120236}" sibTransId="{4D1ED4C1-A50B-4110-B650-DB59C4F39B7F}"/>
    <dgm:cxn modelId="{78939BDE-DD94-4B99-8304-B3DA578B9E6F}" type="presOf" srcId="{D6B67A97-3F0C-43F1-9D49-6B3866993E66}" destId="{017F9FB6-5B12-4324-BE1C-44A8A204F653}" srcOrd="0" destOrd="0" presId="urn:microsoft.com/office/officeart/2005/8/layout/default"/>
    <dgm:cxn modelId="{7F9A5DE1-F2C1-47CF-BF95-402DF8390097}" srcId="{62513D46-59BA-46A5-AF51-6ECE59CA63CA}" destId="{F48D3EB6-387E-47A0-9364-EED0BCB73FAB}" srcOrd="0" destOrd="0" parTransId="{4C752204-4BBE-4728-A1A5-3EF3E8F152D0}" sibTransId="{AB162681-7F55-419B-8D53-E5A27BDD6123}"/>
    <dgm:cxn modelId="{8971A2E1-1082-4637-A644-4ED39976D02F}" type="presOf" srcId="{93168DE6-682E-494D-8B3A-5956DB06FAF9}" destId="{12B0B98E-49F4-4C79-9BF0-810EE878D173}" srcOrd="0" destOrd="0" presId="urn:microsoft.com/office/officeart/2005/8/layout/default"/>
    <dgm:cxn modelId="{0B8240E4-F1EF-484C-9C19-D13E823315DA}" type="presOf" srcId="{AA2E3884-709C-484B-B1AF-334929562D9C}" destId="{4A27D0F0-1C59-4799-9417-012045F15818}" srcOrd="0" destOrd="1" presId="urn:microsoft.com/office/officeart/2005/8/layout/default"/>
    <dgm:cxn modelId="{7DCF43E6-951B-47AA-A594-CD977CBE578B}" srcId="{B8E9272F-1587-4DC5-849A-5E09E7DECBF6}" destId="{7F302B3D-0557-40D8-8B7C-D31B435AB39C}" srcOrd="10" destOrd="0" parTransId="{462E6F67-DC3C-4B6B-96A9-E2D633F80851}" sibTransId="{8EA5A1E2-22A3-496A-A1B0-7DF5574F8D9F}"/>
    <dgm:cxn modelId="{F31FD3E6-D7E6-43CA-804C-CACA54D0EEE2}" srcId="{B8E9272F-1587-4DC5-849A-5E09E7DECBF6}" destId="{D6B67A97-3F0C-43F1-9D49-6B3866993E66}" srcOrd="5" destOrd="0" parTransId="{7E37DF19-C4A6-4E66-8D98-D7CFEC9101C4}" sibTransId="{358E94A4-2011-4294-9759-0094A4C26443}"/>
    <dgm:cxn modelId="{13E377EA-CB3A-481B-A9C8-588C72F1B20D}" srcId="{B8E9272F-1587-4DC5-849A-5E09E7DECBF6}" destId="{62513D46-59BA-46A5-AF51-6ECE59CA63CA}" srcOrd="7" destOrd="0" parTransId="{85B72146-9FA9-4142-8257-17FBC75D30E5}" sibTransId="{ADBD929D-2B46-487F-A9C7-2D3E5448A3DE}"/>
    <dgm:cxn modelId="{F1A6E8EF-41FE-4416-BE17-4D25AA30CE86}" srcId="{7F302B3D-0557-40D8-8B7C-D31B435AB39C}" destId="{6FC039CA-4508-4689-8514-7E216C5720AC}" srcOrd="0" destOrd="0" parTransId="{9AE2E657-3973-4317-BF59-305D3FA9969F}" sibTransId="{AC2747E1-7903-443E-B275-9F5B6731108C}"/>
    <dgm:cxn modelId="{5B6BB8F0-5E97-406F-ABF9-BDC1A710A03D}" type="presOf" srcId="{E68D50C9-BDC1-40D2-A403-48BBD8ACC563}" destId="{97F5A1F6-50E2-4744-8330-3912B4C77A96}" srcOrd="0" destOrd="1" presId="urn:microsoft.com/office/officeart/2005/8/layout/default"/>
    <dgm:cxn modelId="{B46AA2F2-D6D4-4011-A764-975F31595576}" type="presOf" srcId="{EC8AE1CD-7960-4EFE-894D-CC159CE5A5C7}" destId="{97F5A1F6-50E2-4744-8330-3912B4C77A96}" srcOrd="0" destOrd="0" presId="urn:microsoft.com/office/officeart/2005/8/layout/default"/>
    <dgm:cxn modelId="{68B981F7-B6F7-45D6-9F28-F7852CDBFE53}" srcId="{5A4FC70D-0F99-44B9-96A7-456B3DE1F5DA}" destId="{AA2E3884-709C-484B-B1AF-334929562D9C}" srcOrd="0" destOrd="0" parTransId="{36822B90-8B04-43B0-9407-BCD6BC555E7B}" sibTransId="{36075513-700C-4795-B851-5C23C9305613}"/>
    <dgm:cxn modelId="{3BA161F9-55F6-40D3-AB47-E1AB198B9D22}" srcId="{7F302B3D-0557-40D8-8B7C-D31B435AB39C}" destId="{D0B37A60-85FF-4FA5-B18F-90058A8E9C1D}" srcOrd="1" destOrd="0" parTransId="{6399FC5F-57A2-4CFB-A1BA-973C8A90650D}" sibTransId="{0A2A75AD-037E-4011-8599-9A168B201382}"/>
    <dgm:cxn modelId="{879D1DFB-0E95-479F-A6C5-2DA39273088F}" type="presOf" srcId="{F48D3EB6-387E-47A0-9364-EED0BCB73FAB}" destId="{E17B4F64-20D8-4FD6-9EBB-F0B3E516463D}" srcOrd="0" destOrd="1" presId="urn:microsoft.com/office/officeart/2005/8/layout/default"/>
    <dgm:cxn modelId="{6E7EAEFE-12BD-49B5-8A70-5A864300B939}" srcId="{DB1DD7F1-2408-4DEE-B4AF-3776621B3599}" destId="{8CFA96A6-988B-4371-AA5D-E9744972C96F}" srcOrd="0" destOrd="0" parTransId="{9DC5A44A-6E15-49D0-AB9F-115E004FFB1F}" sibTransId="{4D488F09-E021-4559-9FE8-ADF29B984AF0}"/>
    <dgm:cxn modelId="{4DB870FF-9B99-442F-9B38-28535F8424C8}" srcId="{B8E9272F-1587-4DC5-849A-5E09E7DECBF6}" destId="{93168DE6-682E-494D-8B3A-5956DB06FAF9}" srcOrd="0" destOrd="0" parTransId="{239CB03C-83ED-4B29-B673-7C3C7C9BFABC}" sibTransId="{43EFA401-25F8-40C1-BFE5-76A9FDEF2954}"/>
    <dgm:cxn modelId="{C453DB39-BAED-4A5E-AC64-C017BFA44449}" type="presParOf" srcId="{3FDE8397-D463-4F0F-AB3B-2EC357104D00}" destId="{12B0B98E-49F4-4C79-9BF0-810EE878D173}" srcOrd="0" destOrd="0" presId="urn:microsoft.com/office/officeart/2005/8/layout/default"/>
    <dgm:cxn modelId="{85FEFC94-8DA9-4CF1-A109-B699AE265807}" type="presParOf" srcId="{3FDE8397-D463-4F0F-AB3B-2EC357104D00}" destId="{697DF73B-0396-41EE-AD5A-6D187B474551}" srcOrd="1" destOrd="0" presId="urn:microsoft.com/office/officeart/2005/8/layout/default"/>
    <dgm:cxn modelId="{7C5373B9-8D04-430A-BCC1-AA2EFC7C295C}" type="presParOf" srcId="{3FDE8397-D463-4F0F-AB3B-2EC357104D00}" destId="{77314422-9921-4C51-BCBE-542E6C724A36}" srcOrd="2" destOrd="0" presId="urn:microsoft.com/office/officeart/2005/8/layout/default"/>
    <dgm:cxn modelId="{5DAB811A-BEB0-4412-BA3A-170EFC1F3D63}" type="presParOf" srcId="{3FDE8397-D463-4F0F-AB3B-2EC357104D00}" destId="{BDBE806A-5BA8-43CE-842F-51A836B54C1E}" srcOrd="3" destOrd="0" presId="urn:microsoft.com/office/officeart/2005/8/layout/default"/>
    <dgm:cxn modelId="{50FB53A1-BC93-49B0-84D9-87F197128F82}" type="presParOf" srcId="{3FDE8397-D463-4F0F-AB3B-2EC357104D00}" destId="{90B682BE-798C-42BB-837D-1F9737B5A45B}" srcOrd="4" destOrd="0" presId="urn:microsoft.com/office/officeart/2005/8/layout/default"/>
    <dgm:cxn modelId="{7919F512-367F-4F41-9BA6-865731D8887F}" type="presParOf" srcId="{3FDE8397-D463-4F0F-AB3B-2EC357104D00}" destId="{13CF981D-85FE-42E5-BF3A-5947583A8C9D}" srcOrd="5" destOrd="0" presId="urn:microsoft.com/office/officeart/2005/8/layout/default"/>
    <dgm:cxn modelId="{01DF313B-76B7-408B-825C-106B76F1E85D}" type="presParOf" srcId="{3FDE8397-D463-4F0F-AB3B-2EC357104D00}" destId="{4A27D0F0-1C59-4799-9417-012045F15818}" srcOrd="6" destOrd="0" presId="urn:microsoft.com/office/officeart/2005/8/layout/default"/>
    <dgm:cxn modelId="{43CE78F9-2E6F-40A6-B404-7415DFED22C7}" type="presParOf" srcId="{3FDE8397-D463-4F0F-AB3B-2EC357104D00}" destId="{7E11CE36-D06F-4ADF-B050-B7C890B07695}" srcOrd="7" destOrd="0" presId="urn:microsoft.com/office/officeart/2005/8/layout/default"/>
    <dgm:cxn modelId="{D09E3158-FD58-42C8-BE6B-9ACDF1D4336B}" type="presParOf" srcId="{3FDE8397-D463-4F0F-AB3B-2EC357104D00}" destId="{D06FAB05-B006-49EC-9B96-19B11E5E5B6E}" srcOrd="8" destOrd="0" presId="urn:microsoft.com/office/officeart/2005/8/layout/default"/>
    <dgm:cxn modelId="{6AD3195F-5FC2-42FB-8E7E-FB48727A8108}" type="presParOf" srcId="{3FDE8397-D463-4F0F-AB3B-2EC357104D00}" destId="{9CEC8C82-261F-4037-BBF4-9A44846615E1}" srcOrd="9" destOrd="0" presId="urn:microsoft.com/office/officeart/2005/8/layout/default"/>
    <dgm:cxn modelId="{B89DECF0-8585-4663-A9B9-A0FF64F0F85D}" type="presParOf" srcId="{3FDE8397-D463-4F0F-AB3B-2EC357104D00}" destId="{017F9FB6-5B12-4324-BE1C-44A8A204F653}" srcOrd="10" destOrd="0" presId="urn:microsoft.com/office/officeart/2005/8/layout/default"/>
    <dgm:cxn modelId="{5430508C-6BF2-4D0F-9EFD-053EF0E5B697}" type="presParOf" srcId="{3FDE8397-D463-4F0F-AB3B-2EC357104D00}" destId="{D3DFA085-EEB1-4E5E-9844-4DD11AEBF8B7}" srcOrd="11" destOrd="0" presId="urn:microsoft.com/office/officeart/2005/8/layout/default"/>
    <dgm:cxn modelId="{5F172D9A-742D-4442-85AD-F8559485E2E0}" type="presParOf" srcId="{3FDE8397-D463-4F0F-AB3B-2EC357104D00}" destId="{97F5A1F6-50E2-4744-8330-3912B4C77A96}" srcOrd="12" destOrd="0" presId="urn:microsoft.com/office/officeart/2005/8/layout/default"/>
    <dgm:cxn modelId="{0F66D4F4-5A35-43C4-BFF5-053AFEE7365A}" type="presParOf" srcId="{3FDE8397-D463-4F0F-AB3B-2EC357104D00}" destId="{960A58BB-9189-4129-8F46-32BC37CB128E}" srcOrd="13" destOrd="0" presId="urn:microsoft.com/office/officeart/2005/8/layout/default"/>
    <dgm:cxn modelId="{74FC1F2F-FE5A-4041-A93E-F219F017DDAE}" type="presParOf" srcId="{3FDE8397-D463-4F0F-AB3B-2EC357104D00}" destId="{E17B4F64-20D8-4FD6-9EBB-F0B3E516463D}" srcOrd="14" destOrd="0" presId="urn:microsoft.com/office/officeart/2005/8/layout/default"/>
    <dgm:cxn modelId="{CA11BFE7-7BAF-4671-AE80-A1AB5000DA56}" type="presParOf" srcId="{3FDE8397-D463-4F0F-AB3B-2EC357104D00}" destId="{937ED0A3-7D8B-4E38-9002-64072C59033A}" srcOrd="15" destOrd="0" presId="urn:microsoft.com/office/officeart/2005/8/layout/default"/>
    <dgm:cxn modelId="{BC7DD522-267D-431D-88EE-0B3D18208440}" type="presParOf" srcId="{3FDE8397-D463-4F0F-AB3B-2EC357104D00}" destId="{EB69658A-8153-4C12-A282-81C927E6CE6F}" srcOrd="16" destOrd="0" presId="urn:microsoft.com/office/officeart/2005/8/layout/default"/>
    <dgm:cxn modelId="{79A4D524-DFC7-4F15-BC46-666DA0CE90CE}" type="presParOf" srcId="{3FDE8397-D463-4F0F-AB3B-2EC357104D00}" destId="{2EF04263-9AB7-4BDD-B5C1-C49946A16F56}" srcOrd="17" destOrd="0" presId="urn:microsoft.com/office/officeart/2005/8/layout/default"/>
    <dgm:cxn modelId="{B94C8CC6-60F0-4DFC-87A3-380173EABAD1}" type="presParOf" srcId="{3FDE8397-D463-4F0F-AB3B-2EC357104D00}" destId="{0E745565-D823-4A79-8573-08809AF4C008}" srcOrd="18" destOrd="0" presId="urn:microsoft.com/office/officeart/2005/8/layout/default"/>
    <dgm:cxn modelId="{B82ACB64-7B17-4867-80CE-BC5493ED7EB1}" type="presParOf" srcId="{3FDE8397-D463-4F0F-AB3B-2EC357104D00}" destId="{9E424B7B-FF8E-4537-B5E8-BABE2BE1D8F4}" srcOrd="19" destOrd="0" presId="urn:microsoft.com/office/officeart/2005/8/layout/default"/>
    <dgm:cxn modelId="{22B767E1-DE89-4820-A0B8-E1AEABF844B9}" type="presParOf" srcId="{3FDE8397-D463-4F0F-AB3B-2EC357104D00}" destId="{84801E09-328C-41B3-9F7B-788BF0A58EAA}" srcOrd="20" destOrd="0" presId="urn:microsoft.com/office/officeart/2005/8/layout/default"/>
    <dgm:cxn modelId="{58397166-6CF3-4F1B-9E07-674B3A5429BC}" type="presParOf" srcId="{3FDE8397-D463-4F0F-AB3B-2EC357104D00}" destId="{AE547862-1FFB-4E39-A7A0-A0F0A00AC165}" srcOrd="21" destOrd="0" presId="urn:microsoft.com/office/officeart/2005/8/layout/default"/>
    <dgm:cxn modelId="{28F8B390-B6E5-44D0-9335-78131FEAE675}" type="presParOf" srcId="{3FDE8397-D463-4F0F-AB3B-2EC357104D00}" destId="{9927E750-BD5D-4E1A-A2F7-D0A91FFE1826}" srcOrd="22" destOrd="0" presId="urn:microsoft.com/office/officeart/2005/8/layout/default"/>
    <dgm:cxn modelId="{F7ABAF10-E5C6-4892-AC99-AF90AF91B7EF}" type="presParOf" srcId="{3FDE8397-D463-4F0F-AB3B-2EC357104D00}" destId="{7D9B3F6E-6D7B-44DB-B188-35B635E8D47E}" srcOrd="23" destOrd="0" presId="urn:microsoft.com/office/officeart/2005/8/layout/default"/>
    <dgm:cxn modelId="{33D57176-A9A0-4373-93FE-F6EB80BC1A3C}" type="presParOf" srcId="{3FDE8397-D463-4F0F-AB3B-2EC357104D00}" destId="{81FDFBA8-D0FA-4E35-AC4A-71190858C5D2}" srcOrd="24" destOrd="0" presId="urn:microsoft.com/office/officeart/2005/8/layout/default"/>
    <dgm:cxn modelId="{314E3091-0E52-475C-B794-2436ED741EAB}" type="presParOf" srcId="{3FDE8397-D463-4F0F-AB3B-2EC357104D00}" destId="{B089BA67-0892-4CF2-8F66-11B9A353B28C}" srcOrd="25" destOrd="0" presId="urn:microsoft.com/office/officeart/2005/8/layout/default"/>
    <dgm:cxn modelId="{83E8B6F9-E618-4652-8E74-4AC323CD07B0}" type="presParOf" srcId="{3FDE8397-D463-4F0F-AB3B-2EC357104D00}" destId="{DC42E172-13E3-45F6-A55C-7B8758A480C7}" srcOrd="26" destOrd="0" presId="urn:microsoft.com/office/officeart/2005/8/layout/default"/>
    <dgm:cxn modelId="{BF763E3E-DBFC-4576-91CA-DBD1E660EC25}" type="presParOf" srcId="{3FDE8397-D463-4F0F-AB3B-2EC357104D00}" destId="{3A2B3ED8-6807-4C3A-AC01-EAAFC0E25405}" srcOrd="27" destOrd="0" presId="urn:microsoft.com/office/officeart/2005/8/layout/default"/>
    <dgm:cxn modelId="{0C101706-4ADA-486C-A0A0-00CFAEDF221D}" type="presParOf" srcId="{3FDE8397-D463-4F0F-AB3B-2EC357104D00}" destId="{7CEB904B-A1B8-4361-B7D7-DA4EDAAFB076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9C121-A284-4BCA-ABAA-A1F82868D430}">
      <dsp:nvSpPr>
        <dsp:cNvPr id="0" name=""/>
        <dsp:cNvSpPr/>
      </dsp:nvSpPr>
      <dsp:spPr>
        <a:xfrm>
          <a:off x="0" y="785153"/>
          <a:ext cx="6245265" cy="7300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Cleaning, and Preprocessing</a:t>
          </a:r>
        </a:p>
      </dsp:txBody>
      <dsp:txXfrm>
        <a:off x="35640" y="820793"/>
        <a:ext cx="6173985" cy="658799"/>
      </dsp:txXfrm>
    </dsp:sp>
    <dsp:sp modelId="{F767C85B-A366-4BDF-8DF9-15696D63E008}">
      <dsp:nvSpPr>
        <dsp:cNvPr id="0" name=""/>
        <dsp:cNvSpPr/>
      </dsp:nvSpPr>
      <dsp:spPr>
        <a:xfrm>
          <a:off x="0" y="1607393"/>
          <a:ext cx="6245265" cy="730079"/>
        </a:xfrm>
        <a:prstGeom prst="roundRect">
          <a:avLst/>
        </a:prstGeom>
        <a:solidFill>
          <a:schemeClr val="accent5">
            <a:hueOff val="589196"/>
            <a:satOff val="-2817"/>
            <a:lumOff val="30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Building Data Base and Data Model</a:t>
          </a:r>
        </a:p>
      </dsp:txBody>
      <dsp:txXfrm>
        <a:off x="35640" y="1643033"/>
        <a:ext cx="6173985" cy="658799"/>
      </dsp:txXfrm>
    </dsp:sp>
    <dsp:sp modelId="{A4CD4600-7D71-47A8-B295-497984E7EC4A}">
      <dsp:nvSpPr>
        <dsp:cNvPr id="0" name=""/>
        <dsp:cNvSpPr/>
      </dsp:nvSpPr>
      <dsp:spPr>
        <a:xfrm>
          <a:off x="0" y="2429633"/>
          <a:ext cx="6245265" cy="730079"/>
        </a:xfrm>
        <a:prstGeom prst="roundRect">
          <a:avLst/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Analysis Questions</a:t>
          </a:r>
        </a:p>
      </dsp:txBody>
      <dsp:txXfrm>
        <a:off x="35640" y="2465273"/>
        <a:ext cx="6173985" cy="658799"/>
      </dsp:txXfrm>
    </dsp:sp>
    <dsp:sp modelId="{9DAB3212-7B1F-454F-8641-48F9AA02FA52}">
      <dsp:nvSpPr>
        <dsp:cNvPr id="0" name=""/>
        <dsp:cNvSpPr/>
      </dsp:nvSpPr>
      <dsp:spPr>
        <a:xfrm>
          <a:off x="0" y="3251873"/>
          <a:ext cx="6245265" cy="730079"/>
        </a:xfrm>
        <a:prstGeom prst="roundRect">
          <a:avLst/>
        </a:prstGeom>
        <a:solidFill>
          <a:schemeClr val="accent5">
            <a:hueOff val="1767588"/>
            <a:satOff val="-8452"/>
            <a:lumOff val="92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Visualization</a:t>
          </a:r>
        </a:p>
      </dsp:txBody>
      <dsp:txXfrm>
        <a:off x="35640" y="3287513"/>
        <a:ext cx="6173985" cy="658799"/>
      </dsp:txXfrm>
    </dsp:sp>
    <dsp:sp modelId="{1DB1E93B-62D2-48DD-910F-BA5AA2B08B8E}">
      <dsp:nvSpPr>
        <dsp:cNvPr id="0" name=""/>
        <dsp:cNvSpPr/>
      </dsp:nvSpPr>
      <dsp:spPr>
        <a:xfrm>
          <a:off x="0" y="4074113"/>
          <a:ext cx="6245265" cy="730079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Dashboard</a:t>
          </a:r>
        </a:p>
      </dsp:txBody>
      <dsp:txXfrm>
        <a:off x="35640" y="4109753"/>
        <a:ext cx="6173985" cy="658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0B98E-49F4-4C79-9BF0-810EE878D173}">
      <dsp:nvSpPr>
        <dsp:cNvPr id="0" name=""/>
        <dsp:cNvSpPr/>
      </dsp:nvSpPr>
      <dsp:spPr>
        <a:xfrm>
          <a:off x="3750" y="613483"/>
          <a:ext cx="2030823" cy="12184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routes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routes_id</a:t>
          </a:r>
        </a:p>
      </dsp:txBody>
      <dsp:txXfrm>
        <a:off x="3750" y="613483"/>
        <a:ext cx="2030823" cy="1218494"/>
      </dsp:txXfrm>
    </dsp:sp>
    <dsp:sp modelId="{77314422-9921-4C51-BCBE-542E6C724A36}">
      <dsp:nvSpPr>
        <dsp:cNvPr id="0" name=""/>
        <dsp:cNvSpPr/>
      </dsp:nvSpPr>
      <dsp:spPr>
        <a:xfrm>
          <a:off x="2237656" y="613483"/>
          <a:ext cx="2030823" cy="12184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Transportation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sku, supplier_id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Foreign Keys</a:t>
          </a:r>
          <a:r>
            <a:rPr lang="en-US" sz="900" kern="1200"/>
            <a:t>:</a:t>
          </a:r>
        </a:p>
        <a:p>
          <a:pPr marL="114300" lvl="2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transportation_modes_id → </a:t>
          </a:r>
          <a:r>
            <a:rPr lang="en-US" sz="900" b="1" kern="1200"/>
            <a:t>transportation_modes$ (transportation_modes_id)</a:t>
          </a:r>
          <a:endParaRPr lang="en-US" sz="900" kern="1200"/>
        </a:p>
        <a:p>
          <a:pPr marL="114300" lvl="2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routes_id → </a:t>
          </a:r>
          <a:r>
            <a:rPr lang="en-US" sz="900" b="1" kern="1200"/>
            <a:t>routes$ (routes_id)</a:t>
          </a:r>
          <a:endParaRPr lang="en-US" sz="900" kern="1200"/>
        </a:p>
      </dsp:txBody>
      <dsp:txXfrm>
        <a:off x="2237656" y="613483"/>
        <a:ext cx="2030823" cy="1218494"/>
      </dsp:txXfrm>
    </dsp:sp>
    <dsp:sp modelId="{90B682BE-798C-42BB-837D-1F9737B5A45B}">
      <dsp:nvSpPr>
        <dsp:cNvPr id="0" name=""/>
        <dsp:cNvSpPr/>
      </dsp:nvSpPr>
      <dsp:spPr>
        <a:xfrm>
          <a:off x="4471563" y="613483"/>
          <a:ext cx="2030823" cy="121849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Transportation_modes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Primary Key: transportation_modes_id</a:t>
          </a:r>
        </a:p>
      </dsp:txBody>
      <dsp:txXfrm>
        <a:off x="4471563" y="613483"/>
        <a:ext cx="2030823" cy="1218494"/>
      </dsp:txXfrm>
    </dsp:sp>
    <dsp:sp modelId="{4A27D0F0-1C59-4799-9417-012045F15818}">
      <dsp:nvSpPr>
        <dsp:cNvPr id="0" name=""/>
        <dsp:cNvSpPr/>
      </dsp:nvSpPr>
      <dsp:spPr>
        <a:xfrm>
          <a:off x="6705469" y="613483"/>
          <a:ext cx="2030823" cy="12184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Manufacturing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sku, supplier_id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Foreign Keys</a:t>
          </a:r>
          <a:r>
            <a:rPr lang="en-US" sz="900" kern="1200"/>
            <a:t>:</a:t>
          </a:r>
        </a:p>
        <a:p>
          <a:pPr marL="114300" lvl="2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supplier_id → </a:t>
          </a:r>
          <a:r>
            <a:rPr lang="en-US" sz="900" b="1" kern="1200"/>
            <a:t>Supplier$ (supplier_id)</a:t>
          </a:r>
          <a:endParaRPr lang="en-US" sz="900" kern="1200"/>
        </a:p>
      </dsp:txBody>
      <dsp:txXfrm>
        <a:off x="6705469" y="613483"/>
        <a:ext cx="2030823" cy="1218494"/>
      </dsp:txXfrm>
    </dsp:sp>
    <dsp:sp modelId="{D06FAB05-B006-49EC-9B96-19B11E5E5B6E}">
      <dsp:nvSpPr>
        <dsp:cNvPr id="0" name=""/>
        <dsp:cNvSpPr/>
      </dsp:nvSpPr>
      <dsp:spPr>
        <a:xfrm>
          <a:off x="8939375" y="613483"/>
          <a:ext cx="2030823" cy="12184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Supplier_name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supplier_id</a:t>
          </a:r>
        </a:p>
      </dsp:txBody>
      <dsp:txXfrm>
        <a:off x="8939375" y="613483"/>
        <a:ext cx="2030823" cy="1218494"/>
      </dsp:txXfrm>
    </dsp:sp>
    <dsp:sp modelId="{017F9FB6-5B12-4324-BE1C-44A8A204F653}">
      <dsp:nvSpPr>
        <dsp:cNvPr id="0" name=""/>
        <dsp:cNvSpPr/>
      </dsp:nvSpPr>
      <dsp:spPr>
        <a:xfrm>
          <a:off x="3750" y="2035060"/>
          <a:ext cx="2030823" cy="12184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Sales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sku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Foreign Keys</a:t>
          </a:r>
          <a:r>
            <a:rPr lang="en-US" sz="900" kern="1200"/>
            <a:t>:</a:t>
          </a:r>
        </a:p>
        <a:p>
          <a:pPr marL="114300" lvl="2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product_type_id → </a:t>
          </a:r>
          <a:r>
            <a:rPr lang="en-US" sz="900" b="1" kern="1200"/>
            <a:t>Product_type$ (product_type_id)</a:t>
          </a:r>
          <a:endParaRPr lang="en-US" sz="900" kern="1200"/>
        </a:p>
        <a:p>
          <a:pPr marL="114300" lvl="2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customer_demographics_id → </a:t>
          </a:r>
          <a:r>
            <a:rPr lang="en-US" sz="900" b="1" kern="1200"/>
            <a:t>Customer_demographics$ (customer_demographics_id)</a:t>
          </a:r>
          <a:endParaRPr lang="en-US" sz="900" kern="1200"/>
        </a:p>
      </dsp:txBody>
      <dsp:txXfrm>
        <a:off x="3750" y="2035060"/>
        <a:ext cx="2030823" cy="1218494"/>
      </dsp:txXfrm>
    </dsp:sp>
    <dsp:sp modelId="{97F5A1F6-50E2-4744-8330-3912B4C77A96}">
      <dsp:nvSpPr>
        <dsp:cNvPr id="0" name=""/>
        <dsp:cNvSpPr/>
      </dsp:nvSpPr>
      <dsp:spPr>
        <a:xfrm>
          <a:off x="2237656" y="2035060"/>
          <a:ext cx="2030823" cy="12184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Product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sku</a:t>
          </a:r>
        </a:p>
      </dsp:txBody>
      <dsp:txXfrm>
        <a:off x="2237656" y="2035060"/>
        <a:ext cx="2030823" cy="1218494"/>
      </dsp:txXfrm>
    </dsp:sp>
    <dsp:sp modelId="{E17B4F64-20D8-4FD6-9EBB-F0B3E516463D}">
      <dsp:nvSpPr>
        <dsp:cNvPr id="0" name=""/>
        <dsp:cNvSpPr/>
      </dsp:nvSpPr>
      <dsp:spPr>
        <a:xfrm>
          <a:off x="4471563" y="2035060"/>
          <a:ext cx="2030823" cy="121849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Shipping</a:t>
          </a:r>
          <a:endParaRPr lang="en-US" sz="1000" kern="1200" dirty="0"/>
        </a:p>
        <a:p>
          <a:pPr marL="57150" lvl="1" indent="-57150" algn="ctr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/>
            <a:t>Primary Key</a:t>
          </a:r>
          <a:r>
            <a:rPr lang="en-US" sz="800" kern="1200"/>
            <a:t>: sku</a:t>
          </a:r>
        </a:p>
        <a:p>
          <a:pPr marL="57150" lvl="1" indent="-57150" algn="ctr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/>
            <a:t>Foreign Keys</a:t>
          </a:r>
          <a:r>
            <a:rPr lang="en-US" sz="800" kern="1200"/>
            <a:t>: shipping_carriers_id → </a:t>
          </a:r>
          <a:r>
            <a:rPr lang="en-US" sz="800" b="1" kern="1200"/>
            <a:t>Shipping_carriers$ (shipping_carriers_id)</a:t>
          </a:r>
          <a:endParaRPr lang="en-US" sz="800" kern="1200"/>
        </a:p>
      </dsp:txBody>
      <dsp:txXfrm>
        <a:off x="4471563" y="2035060"/>
        <a:ext cx="2030823" cy="1218494"/>
      </dsp:txXfrm>
    </dsp:sp>
    <dsp:sp modelId="{EB69658A-8153-4C12-A282-81C927E6CE6F}">
      <dsp:nvSpPr>
        <dsp:cNvPr id="0" name=""/>
        <dsp:cNvSpPr/>
      </dsp:nvSpPr>
      <dsp:spPr>
        <a:xfrm>
          <a:off x="6705469" y="2035060"/>
          <a:ext cx="2030823" cy="12184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Stock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Stock_id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Foreign Key</a:t>
          </a:r>
          <a:r>
            <a:rPr lang="en-US" sz="900" kern="1200"/>
            <a:t>: sku → </a:t>
          </a:r>
          <a:r>
            <a:rPr lang="en-US" sz="900" b="1" kern="1200"/>
            <a:t>Product$ (sku)</a:t>
          </a:r>
          <a:endParaRPr lang="en-US" sz="900" kern="1200"/>
        </a:p>
      </dsp:txBody>
      <dsp:txXfrm>
        <a:off x="6705469" y="2035060"/>
        <a:ext cx="2030823" cy="1218494"/>
      </dsp:txXfrm>
    </dsp:sp>
    <dsp:sp modelId="{0E745565-D823-4A79-8573-08809AF4C008}">
      <dsp:nvSpPr>
        <dsp:cNvPr id="0" name=""/>
        <dsp:cNvSpPr/>
      </dsp:nvSpPr>
      <dsp:spPr>
        <a:xfrm>
          <a:off x="8939375" y="2035060"/>
          <a:ext cx="2030823" cy="12184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Supplier_location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location_id</a:t>
          </a:r>
        </a:p>
      </dsp:txBody>
      <dsp:txXfrm>
        <a:off x="8939375" y="2035060"/>
        <a:ext cx="2030823" cy="1218494"/>
      </dsp:txXfrm>
    </dsp:sp>
    <dsp:sp modelId="{84801E09-328C-41B3-9F7B-788BF0A58EAA}">
      <dsp:nvSpPr>
        <dsp:cNvPr id="0" name=""/>
        <dsp:cNvSpPr/>
      </dsp:nvSpPr>
      <dsp:spPr>
        <a:xfrm>
          <a:off x="3750" y="3456637"/>
          <a:ext cx="2030823" cy="12184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Supplier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supplier_id, sku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Foreign Key</a:t>
          </a:r>
          <a:r>
            <a:rPr lang="en-US" sz="900" kern="1200"/>
            <a:t>: location_id → </a:t>
          </a:r>
          <a:r>
            <a:rPr lang="en-US" sz="900" b="1" kern="1200"/>
            <a:t>Supplier_location$ (location_id)</a:t>
          </a:r>
          <a:endParaRPr lang="en-US" sz="900" kern="1200"/>
        </a:p>
      </dsp:txBody>
      <dsp:txXfrm>
        <a:off x="3750" y="3456637"/>
        <a:ext cx="2030823" cy="1218494"/>
      </dsp:txXfrm>
    </dsp:sp>
    <dsp:sp modelId="{9927E750-BD5D-4E1A-A2F7-D0A91FFE1826}">
      <dsp:nvSpPr>
        <dsp:cNvPr id="0" name=""/>
        <dsp:cNvSpPr/>
      </dsp:nvSpPr>
      <dsp:spPr>
        <a:xfrm>
          <a:off x="2237656" y="3456637"/>
          <a:ext cx="2030823" cy="12184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Shipping_carriers</a:t>
          </a:r>
          <a:endParaRPr lang="en-US" sz="120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Primary Key</a:t>
          </a:r>
          <a:r>
            <a:rPr lang="en-US" sz="900" kern="1200"/>
            <a:t>: shipping_carriers_id</a:t>
          </a:r>
        </a:p>
      </dsp:txBody>
      <dsp:txXfrm>
        <a:off x="2237656" y="3456637"/>
        <a:ext cx="2030823" cy="1218494"/>
      </dsp:txXfrm>
    </dsp:sp>
    <dsp:sp modelId="{81FDFBA8-D0FA-4E35-AC4A-71190858C5D2}">
      <dsp:nvSpPr>
        <dsp:cNvPr id="0" name=""/>
        <dsp:cNvSpPr/>
      </dsp:nvSpPr>
      <dsp:spPr>
        <a:xfrm>
          <a:off x="4471563" y="3456637"/>
          <a:ext cx="2030823" cy="121849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Customer_demographics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Primary Key: </a:t>
          </a: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customer_demographics_id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4471563" y="3456637"/>
        <a:ext cx="2030823" cy="1218494"/>
      </dsp:txXfrm>
    </dsp:sp>
    <dsp:sp modelId="{DC42E172-13E3-45F6-A55C-7B8758A480C7}">
      <dsp:nvSpPr>
        <dsp:cNvPr id="0" name=""/>
        <dsp:cNvSpPr/>
      </dsp:nvSpPr>
      <dsp:spPr>
        <a:xfrm>
          <a:off x="6705469" y="3456637"/>
          <a:ext cx="2030823" cy="1218494"/>
        </a:xfrm>
        <a:prstGeom prst="rect">
          <a:avLst/>
        </a:prstGeom>
        <a:solidFill>
          <a:srgbClr val="3E8853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Product_type</a:t>
          </a:r>
          <a:endParaRPr lang="en-US" sz="1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Primary Key: </a:t>
          </a:r>
          <a:r>
            <a:rPr lang="en-US" sz="1000" b="1" kern="1200" dirty="0" err="1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product_type_id</a:t>
          </a:r>
          <a:endParaRPr lang="en-US" sz="1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6705469" y="3456637"/>
        <a:ext cx="2030823" cy="1218494"/>
      </dsp:txXfrm>
    </dsp:sp>
    <dsp:sp modelId="{7CEB904B-A1B8-4361-B7D7-DA4EDAAFB076}">
      <dsp:nvSpPr>
        <dsp:cNvPr id="0" name=""/>
        <dsp:cNvSpPr/>
      </dsp:nvSpPr>
      <dsp:spPr>
        <a:xfrm>
          <a:off x="8939375" y="3456637"/>
          <a:ext cx="2030823" cy="1218494"/>
        </a:xfrm>
        <a:prstGeom prst="rect">
          <a:avLst/>
        </a:prstGeom>
        <a:solidFill>
          <a:srgbClr val="62A39F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Inspection_results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Primary Key: </a:t>
          </a:r>
          <a:r>
            <a:rPr lang="en-US" sz="1000" b="1" kern="1200" dirty="0" err="1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inspection</a:t>
          </a:r>
          <a:r>
            <a:rPr lang="en-US" sz="10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_results_id</a:t>
          </a:r>
          <a:endParaRPr lang="en-US" sz="1000" b="1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8939375" y="3456637"/>
        <a:ext cx="2030823" cy="1218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C2CEE340-EB6E-4324-B65F-8763C07FE58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704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0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9AB58139-2CD8-453D-8308-00FDBCECB7A0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3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AB58139-2CD8-453D-8308-00FDBCECB7A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3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AB58139-2CD8-453D-8308-00FDBCECB7A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Rectangle 9"/>
          <p:cNvSpPr/>
          <p:nvPr/>
        </p:nvSpPr>
        <p:spPr>
          <a:xfrm>
            <a:off x="0" y="0"/>
            <a:ext cx="12192000" cy="4572001"/>
          </a:xfrm>
          <a:prstGeom prst="rect"/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82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ah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83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baseline="0" sz="5000" spc="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84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anchor="ctr" lIns="91440" rIns="91440">
            <a:normAutofit/>
          </a:bodyPr>
          <a:lstStyle>
            <a:lvl1pPr algn="l" indent="0" marL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 indent="0" marL="457200">
              <a:buNone/>
              <a:defRPr sz="18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800"/>
            </a:lvl4pPr>
            <a:lvl5pPr algn="ctr" indent="0" marL="1828800">
              <a:buNone/>
              <a:defRPr sz="1800"/>
            </a:lvl5pPr>
            <a:lvl6pPr algn="ctr" indent="0" marL="2286000">
              <a:buNone/>
              <a:defRPr sz="1800"/>
            </a:lvl6pPr>
            <a:lvl7pPr algn="ctr" indent="0" marL="2743200">
              <a:buNone/>
              <a:defRPr sz="1800"/>
            </a:lvl7pPr>
            <a:lvl8pPr algn="ctr" indent="0" marL="3200400">
              <a:buNone/>
              <a:defRPr sz="1800"/>
            </a:lvl8pPr>
            <a:lvl9pPr algn="ctr" indent="0" marL="3657600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5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/>
          </a:lstStyle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5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45729" name="Straight Connector 7"/>
          <p:cNvCxnSpPr>
            <a:cxnSpLocks/>
          </p:cNvCxnSpPr>
          <p:nvPr/>
        </p:nvCxnSpPr>
        <p:spPr>
          <a:xfrm flipV="1">
            <a:off x="8386843" y="5264106"/>
            <a:ext cx="0" cy="91440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6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6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bIns="91440" lIns="45720" rIns="45720" tIns="91440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6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45733" name="Straight Connector 6"/>
          <p:cNvCxnSpPr>
            <a:cxnSpLocks/>
          </p:cNvCxnSpPr>
          <p:nvPr/>
        </p:nvCxnSpPr>
        <p:spPr>
          <a:xfrm rot="5400000" flipV="1">
            <a:off x="10058400" y="59263"/>
            <a:ext cx="0" cy="91440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Rectangle 8"/>
          <p:cNvSpPr/>
          <p:nvPr/>
        </p:nvSpPr>
        <p:spPr>
          <a:xfrm>
            <a:off x="0" y="0"/>
            <a:ext cx="12192000" cy="4572001"/>
          </a:xfrm>
          <a:prstGeom prst="rect"/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673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ah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674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baseline="0" b="0" sz="5000" spc="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75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anchor="ctr" lIns="91440" rIns="91440">
            <a:normAutofit/>
          </a:bodyPr>
          <a:lstStyle>
            <a:lvl1pPr indent="0" marL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6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45735" name="Straight Connector 7"/>
          <p:cNvCxnSpPr>
            <a:cxnSpLocks/>
          </p:cNvCxnSpPr>
          <p:nvPr/>
        </p:nvCxnSpPr>
        <p:spPr>
          <a:xfrm flipV="1">
            <a:off x="8386843" y="5264106"/>
            <a:ext cx="0" cy="91440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0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81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8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68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6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anchor="ctr" lIns="137160" rIns="137160">
            <a:normAutofit/>
          </a:bodyPr>
          <a:lstStyle>
            <a:lvl1pPr indent="0" marL="0">
              <a:spcBef>
                <a:spcPts val="0"/>
              </a:spcBef>
              <a:spcAft>
                <a:spcPts val="0"/>
              </a:spcAft>
              <a:buNone/>
              <a:defRPr baseline="0" b="0" cap="none" sz="2300">
                <a:solidFill>
                  <a:schemeClr val="accent1"/>
                </a:solidFill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7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8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anchor="ctr" lIns="137160" rIns="137160">
            <a:normAutofit/>
          </a:bodyPr>
          <a:lstStyle>
            <a:lvl1pPr indent="0" marL="0">
              <a:spcBef>
                <a:spcPts val="0"/>
              </a:spcBef>
              <a:spcAft>
                <a:spcPts val="0"/>
              </a:spcAft>
              <a:buNone/>
              <a:defRPr baseline="0" b="0" cap="none" dirty="0" sz="2300" kern="1200" lang="en-US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algn="l" defTabSz="914400" eaLnBrk="1" hangingPunct="1" indent="0" latinLnBrk="0" lvl="0" marL="0" rtl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89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69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65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69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7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indent="0" marL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7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baseline="0" sz="5000" spc="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2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anchor="t" bIns="45720" lIns="457200" rIns="45720" tIns="365760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6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anchor="ctr" lIns="91440" rIns="91440">
            <a:normAutofit/>
          </a:bodyPr>
          <a:lstStyle>
            <a:lvl1pPr indent="0" marL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66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45734" name="Straight Connector 7"/>
          <p:cNvCxnSpPr>
            <a:cxnSpLocks/>
          </p:cNvCxnSpPr>
          <p:nvPr/>
        </p:nvCxnSpPr>
        <p:spPr>
          <a:xfrm flipV="1">
            <a:off x="8386843" y="5264106"/>
            <a:ext cx="0" cy="91440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/>
        </p:spPr>
        <p:txBody>
          <a:bodyPr bIns="45720" lIns="45720" rIns="4572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DFF3C92-ED2F-442D-B4D7-3BE1FE8323F0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aseline="0" cap="all"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D711DB-F168-455B-8E7F-6A8E7236FF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45728" name="Straight Connector 6"/>
          <p:cNvCxnSpPr>
            <a:cxnSpLocks/>
          </p:cNvCxnSpPr>
          <p:nvPr/>
        </p:nvCxnSpPr>
        <p:spPr>
          <a:xfrm flipV="1">
            <a:off x="762000" y="826324"/>
            <a:ext cx="0" cy="91440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80000"/>
        </a:lnSpc>
        <a:spcBef>
          <a:spcPct val="0"/>
        </a:spcBef>
        <a:buNone/>
        <a:defRPr baseline="0" cap="all" sz="5000" kern="1200" spc="10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91440" latinLnBrk="0" marL="91440" rtl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137160" latinLnBrk="0" marL="265176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137160" latinLnBrk="0" marL="448056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137160" latinLnBrk="0" marL="59436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137160" latinLnBrk="0" marL="77724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137160" latinLnBrk="0" marL="91440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137160" latinLnBrk="0" marL="1060704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137160" latinLnBrk="0" marL="1216152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137160" latinLnBrk="0" marL="1362456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3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6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0" name="Straight Connector 15"/>
          <p:cNvCxnSpPr>
            <a:cxnSpLocks noChangeAspect="1" noMove="1" noResize="1" noRot="1" noGrp="1" noAdjustHandles="1" noEditPoints="1" noChangeArrowheads="1" noChangeShapeType="1"/>
          </p:cNvCxnSpPr>
          <p:nvPr/>
        </p:nvCxnSpPr>
        <p:spPr>
          <a:xfrm flipV="1">
            <a:off x="762000" y="826324"/>
            <a:ext cx="0" cy="91440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8588" name="Rectangle 16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-1"/>
            <a:ext cx="12188952" cy="6858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2" name="Picture 4" descr="Person writing on a notepad"/>
          <p:cNvPicPr>
            <a:picLocks noChangeAspect="1"/>
          </p:cNvPicPr>
          <p:nvPr/>
        </p:nvPicPr>
        <p:blipFill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6482" r="-1" b="12521"/>
          <a:stretch>
            <a:fillRect/>
          </a:stretch>
        </p:blipFill>
        <p:spPr>
          <a:xfrm>
            <a:off x="20" y="-1"/>
            <a:ext cx="12188932" cy="6858000"/>
          </a:xfrm>
          <a:prstGeom prst="rect"/>
        </p:spPr>
      </p:pic>
      <p:sp>
        <p:nvSpPr>
          <p:cNvPr id="1048589" name="Title 1"/>
          <p:cNvSpPr>
            <a:spLocks noGrp="1"/>
          </p:cNvSpPr>
          <p:nvPr>
            <p:ph type="ctrTitle"/>
          </p:nvPr>
        </p:nvSpPr>
        <p:spPr>
          <a:xfrm>
            <a:off x="1" y="643467"/>
            <a:ext cx="4327904" cy="5571066"/>
          </a:xfrm>
        </p:spPr>
        <p:txBody>
          <a:bodyPr anchor="ctr" bIns="45720" lIns="91440" rIns="91440" rtlCol="0" tIns="45720" vert="horz">
            <a:normAutofit/>
          </a:bodyPr>
          <a:p>
            <a:r>
              <a:rPr dirty="0" lang="en-US" spc="100"/>
              <a:t>Supply Chain Dataset Analysis</a:t>
            </a:r>
          </a:p>
        </p:txBody>
      </p:sp>
      <p:cxnSp>
        <p:nvCxnSpPr>
          <p:cNvPr id="3145731" name="Straight Connector 17"/>
          <p:cNvCxnSpPr>
            <a:cxnSpLocks noChangeAspect="1" noMove="1" noResize="1" noRot="1" noGrp="1" noAdjustHandles="1" noEditPoints="1" noChangeArrowheads="1" noChangeShapeType="1"/>
          </p:cNvCxnSpPr>
          <p:nvPr/>
        </p:nvCxnSpPr>
        <p:spPr>
          <a:xfrm>
            <a:off x="4649645" y="1828800"/>
            <a:ext cx="0" cy="320040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0" name="Subtitle 2"/>
          <p:cNvSpPr>
            <a:spLocks noGrp="1"/>
          </p:cNvSpPr>
          <p:nvPr>
            <p:ph type="subTitle" idx="1"/>
          </p:nvPr>
        </p:nvSpPr>
        <p:spPr>
          <a:xfrm>
            <a:off x="4971371" y="643467"/>
            <a:ext cx="6574112" cy="5571066"/>
          </a:xfrm>
        </p:spPr>
        <p:txBody>
          <a:bodyPr anchor="ctr" bIns="45720" lIns="45720" numCol="1" rIns="45720" rtlCol="0" tIns="45720" vert="horz">
            <a:normAutofit/>
          </a:bodyPr>
          <a:p>
            <a:pPr>
              <a:lnSpc>
                <a:spcPct val="90000"/>
              </a:lnSpc>
            </a:pPr>
            <a:r>
              <a:rPr dirty="0" lang="en-US">
                <a:solidFill>
                  <a:schemeClr val="tx1"/>
                </a:solidFill>
              </a:rPr>
              <a:t>              </a:t>
            </a:r>
            <a:r>
              <a:rPr b="1" dirty="0" sz="2000" lang="en-US">
                <a:solidFill>
                  <a:schemeClr val="tx1"/>
                </a:solidFill>
              </a:rPr>
              <a:t>Team members:</a:t>
            </a:r>
          </a:p>
          <a:p>
            <a:pPr>
              <a:lnSpc>
                <a:spcPct val="90000"/>
              </a:lnSpc>
            </a:pPr>
            <a:endParaRPr dirty="0" lang="en-US">
              <a:solidFill>
                <a:schemeClr val="tx1"/>
              </a:solidFill>
            </a:endParaRPr>
          </a:p>
          <a:p>
            <a:pPr algn="l" lvl="2"/>
            <a:r>
              <a:rPr dirty="0" lang="en-US"/>
              <a:t>Yasmin Tarek</a:t>
            </a:r>
          </a:p>
          <a:p>
            <a:pPr algn="l" lvl="2"/>
            <a:r>
              <a:rPr dirty="0" lang="en-US"/>
              <a:t>Basant Mohamed</a:t>
            </a:r>
          </a:p>
          <a:p>
            <a:pPr algn="l" lvl="2"/>
            <a:r>
              <a:rPr dirty="0" lang="en-US"/>
              <a:t>Omar Ashraf</a:t>
            </a:r>
          </a:p>
          <a:p>
            <a:pPr algn="l" lvl="2"/>
            <a:r>
              <a:rPr dirty="0" lang="en-US" err="1"/>
              <a:t>Adham</a:t>
            </a:r>
            <a:r>
              <a:rPr dirty="0" lang="en-US"/>
              <a:t> El </a:t>
            </a:r>
            <a:r>
              <a:rPr dirty="0" lang="en-US" err="1"/>
              <a:t>Ebrashi</a:t>
            </a:r>
            <a:endParaRPr dirty="0" lang="en-US"/>
          </a:p>
          <a:p>
            <a:pPr algn="l" lvl="2"/>
            <a:endParaRPr dirty="0" lang="en-US"/>
          </a:p>
          <a:p>
            <a:pPr algn="l" lvl="2"/>
            <a:r>
              <a:rPr b="1" dirty="0" lang="en-US"/>
              <a:t>Supervised by: </a:t>
            </a:r>
            <a:r>
              <a:rPr dirty="0" lang="en-US"/>
              <a:t>Jackie </a:t>
            </a:r>
            <a:r>
              <a:rPr dirty="0" lang="en-US" err="1"/>
              <a:t>Aboaleam</a:t>
            </a:r>
            <a:endParaRPr dirty="0"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lvl="0"/>
            <a:r>
              <a:rPr dirty="0" sz="4000" lang="en-US">
                <a:solidFill>
                  <a:schemeClr val="tx1"/>
                </a:solidFill>
              </a:rPr>
              <a:t>Analysis Questions</a:t>
            </a:r>
          </a:p>
        </p:txBody>
      </p:sp>
      <p:sp>
        <p:nvSpPr>
          <p:cNvPr id="104861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-342900" lvl="0" marL="34290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total revenue generated per product type?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question helps understand which product categories (e.g., skincare, haircare) are generating the most revenue.</a:t>
            </a:r>
          </a:p>
          <a:p>
            <a:r>
              <a:rPr dirty="0" sz="18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find that skincare category generated the most revenue</a:t>
            </a:r>
          </a:p>
          <a:p>
            <a:endParaRPr dirty="0" lang="en-US"/>
          </a:p>
        </p:txBody>
      </p:sp>
      <p:pic>
        <p:nvPicPr>
          <p:cNvPr id="2097159" name="Picture 4" descr="A screenshot of a computer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44645" r="293"/>
          <a:stretch>
            <a:fillRect/>
          </a:stretch>
        </p:blipFill>
        <p:spPr>
          <a:xfrm>
            <a:off x="853601" y="4023361"/>
            <a:ext cx="10484797" cy="224942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1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-342900" lvl="0" marL="34290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product SKU generated the highest revenue?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     </a:t>
            </a:r>
            <a:r>
              <a:rPr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will help identify the top-performing product in terms of revenue.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  </a:t>
            </a:r>
            <a:r>
              <a:rPr dirty="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We find that Product SKU with the highest revenue is SKU51 with revenue  </a:t>
            </a:r>
            <a:r>
              <a:rPr dirty="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</a:t>
            </a:r>
            <a:r>
              <a:rPr dirty="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9866.465458</a:t>
            </a:r>
            <a:endParaRPr dirty="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dirty="0" lang="en-US"/>
          </a:p>
        </p:txBody>
      </p:sp>
      <p:pic>
        <p:nvPicPr>
          <p:cNvPr id="2097160" name="Picture 3" descr="A screenshot of a computer program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236" t="60100" r="24522"/>
          <a:stretch>
            <a:fillRect/>
          </a:stretch>
        </p:blipFill>
        <p:spPr>
          <a:xfrm>
            <a:off x="2110903" y="3910520"/>
            <a:ext cx="8200416" cy="199417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2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 Which product SKU has sold the highest number of units?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will help identify the best-selling product in terms of units sold. </a:t>
            </a: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find that Product SKU10 has sold the highest number of units (996).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dirty="0" lang="en-US"/>
          </a:p>
          <a:p>
            <a:endParaRPr dirty="0" lang="en-US"/>
          </a:p>
        </p:txBody>
      </p:sp>
      <p:pic>
        <p:nvPicPr>
          <p:cNvPr id="2097161" name="Picture 4" descr="A screenshot of a computer code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61351" r="40625"/>
          <a:stretch>
            <a:fillRect/>
          </a:stretch>
        </p:blipFill>
        <p:spPr>
          <a:xfrm>
            <a:off x="1447799" y="3776417"/>
            <a:ext cx="7851844" cy="153488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2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 Which product has the highest order quantity?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helps determine which products are ordered in bulk by customers.</a:t>
            </a: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find that Product SKU0 has the highest order quantity (96 ORDER)</a:t>
            </a: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dirty="0" sz="1800" kern="100" lang="en-US"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6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66982" r="45807"/>
          <a:stretch>
            <a:fillRect/>
          </a:stretch>
        </p:blipFill>
        <p:spPr>
          <a:xfrm>
            <a:off x="1024128" y="3818159"/>
            <a:ext cx="8265787" cy="162932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2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5.  Which product type has the highest availability in stock?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question helps identify which product type has the most inventory available for sale.</a:t>
            </a:r>
          </a:p>
          <a:p>
            <a:pPr indent="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</a:t>
            </a: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find that skincare has the highest availability in stock (2037)</a:t>
            </a:r>
          </a:p>
          <a:p>
            <a:pPr indent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 sz="1800" kern="100" lang="en-US"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dirty="0" lang="en-US"/>
          </a:p>
        </p:txBody>
      </p:sp>
      <p:pic>
        <p:nvPicPr>
          <p:cNvPr id="2097163" name="Picture 3" descr="A screen shot of a computer code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-1" t="65610" r="33966"/>
          <a:stretch>
            <a:fillRect/>
          </a:stretch>
        </p:blipFill>
        <p:spPr>
          <a:xfrm>
            <a:off x="1332689" y="3716621"/>
            <a:ext cx="7059039" cy="175032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2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6.    Which customer demographic group buys the most products?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question helps understand the customer demographics associated with the highest sales.(UNKNOWN -&gt; 15211 product)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 sz="1800" kern="100" lang="en-US"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dirty="0" lang="en-US"/>
          </a:p>
        </p:txBody>
      </p:sp>
      <p:pic>
        <p:nvPicPr>
          <p:cNvPr id="2097164" name="Picture 4" descr="A computer screen with text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66367" r="40064"/>
          <a:stretch>
            <a:fillRect/>
          </a:stretch>
        </p:blipFill>
        <p:spPr>
          <a:xfrm>
            <a:off x="1447799" y="3832698"/>
            <a:ext cx="6360268" cy="149805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2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</a:t>
            </a: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What is the average shipping time for each carrier?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helps understand the efficiency of each shipping carrier based on average shipping times.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Fastest shipping carrier: Carrier B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 sz="1800" kern="100" lang="en-US"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dirty="0" lang="en-US"/>
          </a:p>
        </p:txBody>
      </p:sp>
      <p:pic>
        <p:nvPicPr>
          <p:cNvPr id="2097165" name="Picture 3" descr="A screen shot of a computer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169" t="52923" r="33503" b="286"/>
          <a:stretch>
            <a:fillRect/>
          </a:stretch>
        </p:blipFill>
        <p:spPr>
          <a:xfrm>
            <a:off x="1293778" y="3949430"/>
            <a:ext cx="6974732" cy="1592797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3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8.  Which supplier has the highest defect rates?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helps identify suppliers with quality issues based on their defect rates.(Supplier 5)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 sz="1800" kern="100" lang="en-US"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dirty="0" lang="en-US"/>
          </a:p>
        </p:txBody>
      </p:sp>
      <p:pic>
        <p:nvPicPr>
          <p:cNvPr id="2097166" name="Picture 4" descr="A screenshot of a computer program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68103" r="41551"/>
          <a:stretch>
            <a:fillRect/>
          </a:stretch>
        </p:blipFill>
        <p:spPr>
          <a:xfrm>
            <a:off x="1334310" y="3429000"/>
            <a:ext cx="6146261" cy="171693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3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9.   Which supplier has the longest lead time per location?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will help identify which supplier, in each location, takes the longest to fulfill orders.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dirty="0" lang="en-US"/>
          </a:p>
        </p:txBody>
      </p:sp>
      <p:pic>
        <p:nvPicPr>
          <p:cNvPr id="2097167" name="Picture 3" descr="A screenshot of a computer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26872" r="65783"/>
          <a:stretch>
            <a:fillRect/>
          </a:stretch>
        </p:blipFill>
        <p:spPr>
          <a:xfrm>
            <a:off x="1324583" y="3132306"/>
            <a:ext cx="8733817" cy="361868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3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10.  Which supplier in each location has the highest production volume?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can help optimize procurement by identifying suppliers with the most capacity.</a:t>
            </a: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dirty="0" sz="1800" kern="100" lang="en-US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68" name="Picture 4" descr="A screenshot of a computer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32161" r="68841"/>
          <a:stretch>
            <a:fillRect/>
          </a:stretch>
        </p:blipFill>
        <p:spPr>
          <a:xfrm>
            <a:off x="1024128" y="3128098"/>
            <a:ext cx="8956451" cy="360344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596" name="Rectangle 44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0" y="-1"/>
            <a:ext cx="12188952" cy="6858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3" name="Picture 8" descr="Angled shot of pen on a graph"/>
          <p:cNvPicPr>
            <a:picLocks noChangeAspect="1"/>
          </p:cNvPicPr>
          <p:nvPr/>
        </p:nvPicPr>
        <p:blipFill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8589" r="-1" b="7119"/>
          <a:stretch>
            <a:fillRect/>
          </a:stretch>
        </p:blipFill>
        <p:spPr>
          <a:xfrm>
            <a:off x="20" y="-1"/>
            <a:ext cx="12188932" cy="6858000"/>
          </a:xfrm>
          <a:prstGeom prst="rect"/>
        </p:spPr>
      </p:pic>
      <p:sp>
        <p:nvSpPr>
          <p:cNvPr id="1048597" name="Title 5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p>
            <a:pPr algn="r"/>
            <a:r>
              <a:rPr b="0" i="0" lang="en-US">
                <a:effectLst/>
                <a:latin typeface="Inter"/>
              </a:rPr>
              <a:t>Project overview</a:t>
            </a:r>
            <a:br>
              <a:rPr b="0" i="0" lang="en-US">
                <a:effectLst/>
                <a:latin typeface="Inter"/>
              </a:rPr>
            </a:br>
            <a:endParaRPr lang="en-US"/>
          </a:p>
        </p:txBody>
      </p:sp>
      <p:cxnSp>
        <p:nvCxnSpPr>
          <p:cNvPr id="3145732" name="Straight Connector 45"/>
          <p:cNvCxnSpPr>
            <a:cxnSpLocks noChangeAspect="1" noMove="1" noResize="1" noRot="1" noGrp="1" noAdjustHandles="1" noEditPoints="1" noChangeArrowheads="1" noChangeShapeType="1"/>
          </p:cNvCxnSpPr>
          <p:nvPr/>
        </p:nvCxnSpPr>
        <p:spPr>
          <a:xfrm>
            <a:off x="4649645" y="1828800"/>
            <a:ext cx="0" cy="320040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8" name="Content Placeholder 6"/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p>
            <a:r>
              <a:rPr lang="en-GB"/>
              <a:t>The objective of this project is to analyse </a:t>
            </a:r>
          </a:p>
          <a:p>
            <a:r>
              <a:rPr lang="en-GB"/>
              <a:t>a supply chain dataset by building a data model,</a:t>
            </a:r>
          </a:p>
          <a:p>
            <a:r>
              <a:rPr lang="en-GB"/>
              <a:t> performing data cleaning and preprocessing, </a:t>
            </a:r>
          </a:p>
          <a:p>
            <a:r>
              <a:rPr lang="en-GB"/>
              <a:t>and deriving insights through analysis,</a:t>
            </a:r>
          </a:p>
          <a:p>
            <a:r>
              <a:rPr lang="en-GB"/>
              <a:t>and visualization.</a:t>
            </a:r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11.  What is the average manufacturing cost per product type?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question helps in understanding which product types are the most expensive to manufacture.</a:t>
            </a:r>
          </a:p>
        </p:txBody>
      </p:sp>
      <p:pic>
        <p:nvPicPr>
          <p:cNvPr id="2097169" name="Picture 3" descr="A screen shot of a computer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61330" r="47657"/>
          <a:stretch>
            <a:fillRect/>
          </a:stretch>
        </p:blipFill>
        <p:spPr>
          <a:xfrm>
            <a:off x="1447799" y="3626384"/>
            <a:ext cx="7151452" cy="209348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aseline="0" b="0" cap="all" dirty="0" sz="4000" i="0" kern="1200" kumimoji="0" lang="en-US" noProof="0" normalizeH="0" spc="10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Analysis Questions</a:t>
            </a:r>
            <a:endParaRPr dirty="0" lang="en-US"/>
          </a:p>
        </p:txBody>
      </p:sp>
      <p:sp>
        <p:nvSpPr>
          <p:cNvPr id="104863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lvl="0"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dirty="0" sz="1800" kern="100" lang="en-US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  Which route has the highest transportation cost?</a:t>
            </a: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dirty="0" sz="1800" kern="100" lang="en-US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question helps to identify the most expensive shipping route.(Route B)</a:t>
            </a: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dirty="0" sz="1800" kern="100" lang="en-US"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228600"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dirty="0" sz="1800" kern="100" lang="en-US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70" name="Picture 6" descr="A screen shot of a computer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1" t="62692" r="44082"/>
          <a:stretch>
            <a:fillRect/>
          </a:stretch>
        </p:blipFill>
        <p:spPr>
          <a:xfrm>
            <a:off x="1447799" y="3429000"/>
            <a:ext cx="6048983" cy="136639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6074994"/>
          </a:xfrm>
        </p:spPr>
        <p:txBody>
          <a:bodyPr>
            <a:normAutofit/>
          </a:bodyPr>
          <a:p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 </a:t>
            </a:r>
            <a:r>
              <a:rPr b="1" sz="6000" lang="en-US">
                <a:solidFill>
                  <a:srgbClr val="FFFFFF"/>
                </a:solidFill>
              </a:rPr>
              <a:t>V</a:t>
            </a:r>
            <a:r>
              <a:rPr b="1" sz="6000" lang="en-US">
                <a:solidFill>
                  <a:srgbClr val="FFFFFF"/>
                </a:solidFill>
              </a:rPr>
              <a:t>i</a:t>
            </a:r>
            <a:r>
              <a:rPr b="1" sz="6000" lang="en-US">
                <a:solidFill>
                  <a:srgbClr val="FFFFFF"/>
                </a:solidFill>
              </a:rPr>
              <a:t>s</a:t>
            </a:r>
            <a:r>
              <a:rPr b="1" sz="6000" lang="en-US">
                <a:solidFill>
                  <a:srgbClr val="FFFFFF"/>
                </a:solidFill>
              </a:rPr>
              <a:t>u</a:t>
            </a:r>
            <a:r>
              <a:rPr b="1" sz="6000" lang="en-US">
                <a:solidFill>
                  <a:srgbClr val="FFFFFF"/>
                </a:solidFill>
              </a:rPr>
              <a:t>a</a:t>
            </a:r>
            <a:r>
              <a:rPr b="1" sz="6000" lang="en-US">
                <a:solidFill>
                  <a:srgbClr val="FFFFFF"/>
                </a:solidFill>
              </a:rPr>
              <a:t>lization</a:t>
            </a:r>
            <a:endParaRPr b="1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4000" lang="en-US"/>
              <a:t>T</a:t>
            </a:r>
            <a:r>
              <a:rPr dirty="0" sz="4000" lang="en-US"/>
              <a:t>o</a:t>
            </a:r>
            <a:r>
              <a:rPr dirty="0" sz="4000" lang="en-US"/>
              <a:t>p</a:t>
            </a:r>
            <a:r>
              <a:rPr dirty="0" sz="4000" lang="en-US"/>
              <a:t> </a:t>
            </a:r>
            <a:r>
              <a:rPr dirty="0" sz="4000" lang="en-US"/>
              <a:t>5</a:t>
            </a:r>
            <a:r>
              <a:rPr dirty="0" sz="4000" lang="en-US"/>
              <a:t> </a:t>
            </a:r>
            <a:r>
              <a:rPr dirty="0" sz="4000" lang="en-US"/>
              <a:t>B</a:t>
            </a:r>
            <a:r>
              <a:rPr dirty="0" sz="4000" lang="en-US"/>
              <a:t>e</a:t>
            </a:r>
            <a:r>
              <a:rPr dirty="0" sz="4000" lang="en-US"/>
              <a:t>s</a:t>
            </a:r>
            <a:r>
              <a:rPr dirty="0" sz="4000" lang="en-US"/>
              <a:t>t</a:t>
            </a:r>
            <a:r>
              <a:rPr dirty="0" sz="4000" lang="en-US"/>
              <a:t> </a:t>
            </a:r>
            <a:r>
              <a:rPr dirty="0" sz="4000" lang="en-US"/>
              <a:t>s</a:t>
            </a:r>
            <a:r>
              <a:rPr dirty="0" sz="4000" lang="en-US"/>
              <a:t>e</a:t>
            </a:r>
            <a:r>
              <a:rPr dirty="0" sz="4000" lang="en-US"/>
              <a:t>l</a:t>
            </a:r>
            <a:r>
              <a:rPr dirty="0" sz="4000" lang="en-US"/>
              <a:t>l</a:t>
            </a:r>
            <a:r>
              <a:rPr dirty="0" sz="4000" lang="en-US"/>
              <a:t>i</a:t>
            </a:r>
            <a:r>
              <a:rPr dirty="0" sz="4000" lang="en-US"/>
              <a:t>ng</a:t>
            </a:r>
            <a:r>
              <a:rPr dirty="0" sz="4000" lang="en-US"/>
              <a:t> </a:t>
            </a:r>
            <a:r>
              <a:rPr dirty="0" sz="4000" lang="en-US"/>
              <a:t>p</a:t>
            </a:r>
            <a:r>
              <a:rPr dirty="0" sz="4000" lang="en-US"/>
              <a:t>r</a:t>
            </a:r>
            <a:r>
              <a:rPr dirty="0" sz="4000" lang="en-US"/>
              <a:t>o</a:t>
            </a:r>
            <a:r>
              <a:rPr dirty="0" sz="4000" lang="en-US"/>
              <a:t>d</a:t>
            </a:r>
            <a:r>
              <a:rPr dirty="0" sz="4000" lang="en-US"/>
              <a:t>u</a:t>
            </a:r>
            <a:r>
              <a:rPr dirty="0" sz="4000" lang="en-US"/>
              <a:t>ct</a:t>
            </a:r>
            <a:r>
              <a:rPr dirty="0" sz="4000" lang="en-US"/>
              <a:t> </a:t>
            </a:r>
            <a:r>
              <a:rPr dirty="0" sz="4000" lang="en-US"/>
              <a:t>b</a:t>
            </a:r>
            <a:r>
              <a:rPr dirty="0" sz="4000" lang="en-US"/>
              <a:t>y</a:t>
            </a:r>
            <a:r>
              <a:rPr dirty="0" sz="4000" lang="en-US"/>
              <a:t> </a:t>
            </a:r>
            <a:r>
              <a:rPr dirty="0" sz="4000" lang="en-US"/>
              <a:t>r</a:t>
            </a:r>
            <a:r>
              <a:rPr dirty="0" sz="4000" lang="en-US"/>
              <a:t>e</a:t>
            </a:r>
            <a:r>
              <a:rPr dirty="0" sz="4000" lang="en-US"/>
              <a:t>v</a:t>
            </a:r>
            <a:r>
              <a:rPr dirty="0" sz="4000" lang="en-US"/>
              <a:t>e</a:t>
            </a:r>
            <a:r>
              <a:rPr dirty="0" sz="4000" lang="en-US"/>
              <a:t>nue</a:t>
            </a:r>
            <a:endParaRPr altLang="en-US" lang="zh-CN"/>
          </a:p>
        </p:txBody>
      </p:sp>
      <p:pic>
        <p:nvPicPr>
          <p:cNvPr id="2097171" name="Content Placeholder 5" descr="A chart of sales and sales  Description automatically generated with medium confidence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46016" y="1819276"/>
            <a:ext cx="10426834" cy="495617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sz="4000" lang="en-US"/>
              <a:t>a</a:t>
            </a:r>
            <a:r>
              <a:rPr altLang="en-US" sz="3600" lang="en-US"/>
              <a:t>v</a:t>
            </a:r>
            <a:r>
              <a:rPr altLang="en-US" sz="3600" lang="en-US"/>
              <a:t>e</a:t>
            </a:r>
            <a:r>
              <a:rPr altLang="en-US" sz="3600" lang="en-US"/>
              <a:t>r</a:t>
            </a:r>
            <a:r>
              <a:rPr altLang="en-US" sz="3600" lang="en-US"/>
              <a:t>a</a:t>
            </a:r>
            <a:r>
              <a:rPr altLang="en-US" sz="3600" lang="en-US"/>
              <a:t>ge</a:t>
            </a:r>
            <a:r>
              <a:rPr altLang="en-US" sz="3600" lang="en-US"/>
              <a:t> </a:t>
            </a:r>
            <a:r>
              <a:rPr altLang="en-US" sz="3600" lang="en-US"/>
              <a:t>t</a:t>
            </a:r>
            <a:r>
              <a:rPr altLang="en-US" sz="3600" lang="en-US"/>
              <a:t>r</a:t>
            </a:r>
            <a:r>
              <a:rPr altLang="en-US" sz="3600" lang="en-US"/>
              <a:t>a</a:t>
            </a:r>
            <a:r>
              <a:rPr altLang="en-US" sz="3600" lang="en-US"/>
              <a:t>n</a:t>
            </a:r>
            <a:r>
              <a:rPr altLang="en-US" sz="3600" lang="en-US"/>
              <a:t>s</a:t>
            </a:r>
            <a:r>
              <a:rPr altLang="en-US" sz="3600" lang="en-US"/>
              <a:t>p</a:t>
            </a:r>
            <a:r>
              <a:rPr altLang="en-US" sz="3600" lang="en-US"/>
              <a:t>ortation</a:t>
            </a:r>
            <a:r>
              <a:rPr altLang="en-US" sz="3600" lang="en-US"/>
              <a:t> </a:t>
            </a:r>
            <a:r>
              <a:rPr altLang="en-US" sz="3600" lang="en-US"/>
              <a:t>c</a:t>
            </a:r>
            <a:r>
              <a:rPr altLang="en-US" sz="3600" lang="en-US"/>
              <a:t>o</a:t>
            </a:r>
            <a:r>
              <a:rPr altLang="en-US" sz="3600" lang="en-US"/>
              <a:t>s</a:t>
            </a:r>
            <a:r>
              <a:rPr altLang="en-US" sz="3600" lang="en-US"/>
              <a:t>t</a:t>
            </a:r>
            <a:r>
              <a:rPr altLang="en-US" sz="3600" lang="en-US"/>
              <a:t>s</a:t>
            </a:r>
            <a:r>
              <a:rPr altLang="en-US" sz="3600" lang="en-US"/>
              <a:t> </a:t>
            </a:r>
            <a:r>
              <a:rPr altLang="en-US" sz="3600" lang="en-US"/>
              <a:t>b</a:t>
            </a:r>
            <a:r>
              <a:rPr altLang="en-US" sz="3600" lang="en-US"/>
              <a:t>y</a:t>
            </a:r>
            <a:r>
              <a:rPr altLang="en-US" sz="3600" lang="en-US"/>
              <a:t> </a:t>
            </a:r>
            <a:r>
              <a:rPr altLang="en-US" sz="3600" lang="en-US"/>
              <a:t>m</a:t>
            </a:r>
            <a:r>
              <a:rPr altLang="en-US" sz="3600" lang="en-US"/>
              <a:t>o</a:t>
            </a:r>
            <a:r>
              <a:rPr altLang="en-US" sz="3600" lang="en-US"/>
              <a:t>d</a:t>
            </a:r>
            <a:r>
              <a:rPr altLang="en-US" sz="3600" lang="en-US"/>
              <a:t>e</a:t>
            </a:r>
            <a:endParaRPr altLang="en-US" lang="zh-CN"/>
          </a:p>
        </p:txBody>
      </p:sp>
      <p:pic>
        <p:nvPicPr>
          <p:cNvPr id="2097172" name="Content Placeholder 5" descr="A screenshot of a graph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47800" y="1786638"/>
            <a:ext cx="8872538" cy="502145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</a:t>
            </a:r>
            <a:endParaRPr altLang="en-US" lang="zh-CN"/>
          </a:p>
        </p:txBody>
      </p:sp>
      <p:pic>
        <p:nvPicPr>
          <p:cNvPr id="2097173" name="Content Placeholder 6" descr="A pie chart with numbers and text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00469" y="686965"/>
            <a:ext cx="10288558" cy="60612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4000" lang="en-US"/>
              <a:t>A</a:t>
            </a:r>
            <a:r>
              <a:rPr dirty="0" sz="4000" lang="en-US"/>
              <a:t>v</a:t>
            </a:r>
            <a:r>
              <a:rPr dirty="0" sz="4000" lang="en-US"/>
              <a:t>e</a:t>
            </a:r>
            <a:r>
              <a:rPr dirty="0" sz="4000" lang="en-US"/>
              <a:t>rage</a:t>
            </a:r>
            <a:r>
              <a:rPr dirty="0" sz="4000" lang="en-US"/>
              <a:t> </a:t>
            </a:r>
            <a:r>
              <a:rPr dirty="0" sz="4000" lang="en-US"/>
              <a:t>r</a:t>
            </a:r>
            <a:r>
              <a:rPr dirty="0" sz="4000" lang="en-US"/>
              <a:t>e</a:t>
            </a:r>
            <a:r>
              <a:rPr dirty="0" sz="4000" lang="en-US"/>
              <a:t>v</a:t>
            </a:r>
            <a:r>
              <a:rPr dirty="0" sz="4000" lang="en-US"/>
              <a:t>enue</a:t>
            </a:r>
            <a:r>
              <a:rPr dirty="0" sz="4000" lang="en-US"/>
              <a:t> </a:t>
            </a:r>
            <a:r>
              <a:rPr dirty="0" sz="4000" lang="en-US"/>
              <a:t>b</a:t>
            </a:r>
            <a:r>
              <a:rPr dirty="0" sz="4000" lang="en-US"/>
              <a:t>y</a:t>
            </a:r>
            <a:r>
              <a:rPr dirty="0" sz="4000" lang="en-US"/>
              <a:t> </a:t>
            </a:r>
            <a:r>
              <a:rPr dirty="0" sz="4000" lang="en-US"/>
              <a:t>c</a:t>
            </a:r>
            <a:r>
              <a:rPr dirty="0" sz="4000" lang="en-US"/>
              <a:t>u</a:t>
            </a:r>
            <a:r>
              <a:rPr dirty="0" sz="4000" lang="en-US"/>
              <a:t>s</a:t>
            </a:r>
            <a:r>
              <a:rPr dirty="0" sz="4000" lang="en-US"/>
              <a:t>tomer</a:t>
            </a:r>
            <a:r>
              <a:rPr dirty="0" sz="4000" lang="en-US"/>
              <a:t> </a:t>
            </a:r>
            <a:r>
              <a:rPr dirty="0" sz="4000" lang="en-US"/>
              <a:t>d</a:t>
            </a:r>
            <a:r>
              <a:rPr dirty="0" sz="4000" lang="en-US"/>
              <a:t>e</a:t>
            </a:r>
            <a:r>
              <a:rPr dirty="0" sz="4000" lang="en-US"/>
              <a:t>m</a:t>
            </a:r>
            <a:r>
              <a:rPr dirty="0" sz="4000" lang="en-US"/>
              <a:t>ographic</a:t>
            </a:r>
            <a:r>
              <a:rPr dirty="0" sz="4000" lang="en-US"/>
              <a:t>s</a:t>
            </a:r>
            <a:endParaRPr altLang="en-US" lang="zh-CN"/>
          </a:p>
        </p:txBody>
      </p:sp>
      <p:pic>
        <p:nvPicPr>
          <p:cNvPr id="2097174" name="Content Placeholder 5" descr="A screenshot of a computer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68895" y="2196976"/>
            <a:ext cx="9216888" cy="466102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4000" lang="en-US"/>
              <a:t>A</a:t>
            </a:r>
            <a:r>
              <a:rPr dirty="0" sz="4000" lang="en-US"/>
              <a:t>v</a:t>
            </a:r>
            <a:r>
              <a:rPr dirty="0" sz="4000" lang="en-US"/>
              <a:t>e</a:t>
            </a:r>
            <a:r>
              <a:rPr dirty="0" sz="4000" lang="en-US"/>
              <a:t>r</a:t>
            </a:r>
            <a:r>
              <a:rPr dirty="0" sz="4000" lang="en-US"/>
              <a:t>age</a:t>
            </a:r>
            <a:r>
              <a:rPr dirty="0" sz="4000" lang="en-US"/>
              <a:t> </a:t>
            </a:r>
            <a:r>
              <a:rPr dirty="0" sz="4000" lang="en-US"/>
              <a:t>t</a:t>
            </a:r>
            <a:r>
              <a:rPr dirty="0" sz="4000" lang="en-US"/>
              <a:t>r</a:t>
            </a:r>
            <a:r>
              <a:rPr dirty="0" sz="4000" lang="en-US"/>
              <a:t>a</a:t>
            </a:r>
            <a:r>
              <a:rPr dirty="0" sz="4000" lang="en-US"/>
              <a:t>n</a:t>
            </a:r>
            <a:r>
              <a:rPr dirty="0" sz="4000" lang="en-US"/>
              <a:t>sportation</a:t>
            </a:r>
            <a:r>
              <a:rPr dirty="0" sz="4000" lang="en-US"/>
              <a:t> </a:t>
            </a:r>
            <a:r>
              <a:rPr dirty="0" sz="4000" lang="en-US"/>
              <a:t>c</a:t>
            </a:r>
            <a:r>
              <a:rPr dirty="0" sz="4000" lang="en-US"/>
              <a:t>o</a:t>
            </a:r>
            <a:r>
              <a:rPr dirty="0" sz="4000" lang="en-US"/>
              <a:t>s</a:t>
            </a:r>
            <a:r>
              <a:rPr dirty="0" sz="4000" lang="en-US"/>
              <a:t>t</a:t>
            </a:r>
            <a:r>
              <a:rPr dirty="0" sz="4000" lang="en-US"/>
              <a:t> </a:t>
            </a:r>
            <a:r>
              <a:rPr dirty="0" sz="4000" lang="en-US"/>
              <a:t>b</a:t>
            </a:r>
            <a:r>
              <a:rPr dirty="0" sz="4000" lang="en-US"/>
              <a:t>y</a:t>
            </a:r>
            <a:r>
              <a:rPr dirty="0" sz="4000" lang="en-US"/>
              <a:t> </a:t>
            </a:r>
            <a:r>
              <a:rPr dirty="0" sz="4000" lang="en-US"/>
              <a:t>r</a:t>
            </a:r>
            <a:r>
              <a:rPr dirty="0" sz="4000" lang="en-US"/>
              <a:t>o</a:t>
            </a:r>
            <a:r>
              <a:rPr dirty="0" sz="4000" lang="en-US"/>
              <a:t>u</a:t>
            </a:r>
            <a:r>
              <a:rPr dirty="0" sz="4000" lang="en-US"/>
              <a:t>t</a:t>
            </a:r>
            <a:r>
              <a:rPr dirty="0" sz="4000" lang="en-US"/>
              <a:t>e</a:t>
            </a:r>
            <a:r>
              <a:rPr dirty="0" sz="4000" lang="en-US"/>
              <a:t>s</a:t>
            </a:r>
            <a:endParaRPr altLang="en-US" lang="zh-CN"/>
          </a:p>
        </p:txBody>
      </p:sp>
      <p:pic>
        <p:nvPicPr>
          <p:cNvPr id="2097175" name="Content Placeholder 6" descr="A screenshot of a computer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84214" y="1935893"/>
            <a:ext cx="9321809" cy="50492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4000" lang="en-US"/>
              <a:t>T</a:t>
            </a:r>
            <a:r>
              <a:rPr dirty="0" sz="4000" lang="en-US"/>
              <a:t>o</a:t>
            </a:r>
            <a:r>
              <a:rPr dirty="0" sz="4000" lang="en-US"/>
              <a:t>t</a:t>
            </a:r>
            <a:r>
              <a:rPr dirty="0" sz="4000" lang="en-US"/>
              <a:t>a</a:t>
            </a:r>
            <a:r>
              <a:rPr dirty="0" sz="4000" lang="en-US"/>
              <a:t>l</a:t>
            </a:r>
            <a:r>
              <a:rPr dirty="0" sz="4000" lang="en-US"/>
              <a:t> </a:t>
            </a:r>
            <a:r>
              <a:rPr dirty="0" sz="4000" lang="en-US"/>
              <a:t>s</a:t>
            </a:r>
            <a:r>
              <a:rPr dirty="0" sz="4000" lang="en-US"/>
              <a:t>h</a:t>
            </a:r>
            <a:r>
              <a:rPr dirty="0" sz="4000" lang="en-US"/>
              <a:t>i</a:t>
            </a:r>
            <a:r>
              <a:rPr dirty="0" sz="4000" lang="en-US"/>
              <a:t>p</a:t>
            </a:r>
            <a:r>
              <a:rPr dirty="0" sz="4000" lang="en-US"/>
              <a:t>p</a:t>
            </a:r>
            <a:r>
              <a:rPr dirty="0" sz="4000" lang="en-US"/>
              <a:t>ing</a:t>
            </a:r>
            <a:r>
              <a:rPr dirty="0" sz="4000" lang="en-US"/>
              <a:t> </a:t>
            </a:r>
            <a:r>
              <a:rPr dirty="0" sz="4000" lang="en-US"/>
              <a:t>c</a:t>
            </a:r>
            <a:r>
              <a:rPr dirty="0" sz="4000" lang="en-US"/>
              <a:t>o</a:t>
            </a:r>
            <a:r>
              <a:rPr dirty="0" sz="4000" lang="en-US"/>
              <a:t>st</a:t>
            </a:r>
            <a:r>
              <a:rPr dirty="0" sz="4000" lang="en-US"/>
              <a:t> by</a:t>
            </a:r>
            <a:r>
              <a:rPr dirty="0" sz="4000" lang="en-US"/>
              <a:t> </a:t>
            </a:r>
            <a:r>
              <a:rPr dirty="0" sz="4000" lang="en-US"/>
              <a:t>c</a:t>
            </a:r>
            <a:r>
              <a:rPr dirty="0" sz="4000" lang="en-US"/>
              <a:t>a</a:t>
            </a:r>
            <a:r>
              <a:rPr dirty="0" sz="4000" lang="en-US"/>
              <a:t>r</a:t>
            </a:r>
            <a:r>
              <a:rPr dirty="0" sz="4000" lang="en-US"/>
              <a:t>r</a:t>
            </a:r>
            <a:r>
              <a:rPr dirty="0" sz="4000" lang="en-US"/>
              <a:t>i</a:t>
            </a:r>
            <a:r>
              <a:rPr dirty="0" sz="4000" lang="en-US"/>
              <a:t>e</a:t>
            </a:r>
            <a:r>
              <a:rPr dirty="0" sz="4000" lang="en-US"/>
              <a:t>r</a:t>
            </a:r>
            <a:endParaRPr altLang="en-US" lang="zh-CN"/>
          </a:p>
        </p:txBody>
      </p:sp>
      <p:pic>
        <p:nvPicPr>
          <p:cNvPr id="2097176" name="Content Placeholder 5" descr="A screenshot of a computer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71600" y="1698293"/>
            <a:ext cx="9024938" cy="51981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4000" lang="en-US"/>
              <a:t>S</a:t>
            </a:r>
            <a:r>
              <a:rPr dirty="0" sz="4000" lang="en-US"/>
              <a:t>u</a:t>
            </a:r>
            <a:r>
              <a:rPr dirty="0" sz="4000" lang="en-US"/>
              <a:t>p</a:t>
            </a:r>
            <a:r>
              <a:rPr dirty="0" sz="4000" lang="en-US"/>
              <a:t>p</a:t>
            </a:r>
            <a:r>
              <a:rPr dirty="0" sz="4000" lang="en-US"/>
              <a:t>l</a:t>
            </a:r>
            <a:r>
              <a:rPr dirty="0" sz="4000" lang="en-US"/>
              <a:t>i</a:t>
            </a:r>
            <a:r>
              <a:rPr dirty="0" sz="4000" lang="en-US"/>
              <a:t>er</a:t>
            </a:r>
            <a:r>
              <a:rPr dirty="0" sz="4000" lang="en-US"/>
              <a:t>S</a:t>
            </a:r>
            <a:r>
              <a:rPr dirty="0" sz="4000" lang="en-US"/>
              <a:t> </a:t>
            </a:r>
            <a:r>
              <a:rPr dirty="0" sz="4000" lang="en-US"/>
              <a:t>w</a:t>
            </a:r>
            <a:r>
              <a:rPr dirty="0" sz="4000" lang="en-US"/>
              <a:t>i</a:t>
            </a:r>
            <a:r>
              <a:rPr dirty="0" sz="4000" lang="en-US"/>
              <a:t>t</a:t>
            </a:r>
            <a:r>
              <a:rPr dirty="0" sz="4000" lang="en-US"/>
              <a:t>h</a:t>
            </a:r>
            <a:r>
              <a:rPr dirty="0" sz="4000" lang="en-US"/>
              <a:t> </a:t>
            </a:r>
            <a:r>
              <a:rPr dirty="0" sz="4000" lang="en-US"/>
              <a:t>Highest</a:t>
            </a:r>
            <a:r>
              <a:rPr dirty="0" sz="4000" lang="en-US"/>
              <a:t> </a:t>
            </a:r>
            <a:r>
              <a:rPr dirty="0" sz="4000" lang="en-US"/>
              <a:t>d</a:t>
            </a:r>
            <a:r>
              <a:rPr dirty="0" sz="4000" lang="en-US"/>
              <a:t>e</a:t>
            </a:r>
            <a:r>
              <a:rPr dirty="0" sz="4000" lang="en-US"/>
              <a:t>f</a:t>
            </a:r>
            <a:r>
              <a:rPr dirty="0" sz="4000" lang="en-US"/>
              <a:t>e</a:t>
            </a:r>
            <a:r>
              <a:rPr dirty="0" sz="4000" lang="en-US"/>
              <a:t>c</a:t>
            </a:r>
            <a:r>
              <a:rPr dirty="0" sz="4000" lang="en-US"/>
              <a:t>t</a:t>
            </a:r>
            <a:r>
              <a:rPr dirty="0" sz="4000" lang="en-US"/>
              <a:t> </a:t>
            </a:r>
            <a:r>
              <a:rPr dirty="0" sz="4000" lang="en-US"/>
              <a:t>r</a:t>
            </a:r>
            <a:r>
              <a:rPr dirty="0" sz="4000" lang="en-US"/>
              <a:t>a</a:t>
            </a:r>
            <a:r>
              <a:rPr dirty="0" sz="4000" lang="en-US"/>
              <a:t>t</a:t>
            </a:r>
            <a:r>
              <a:rPr dirty="0" sz="4000" lang="en-US"/>
              <a:t>e</a:t>
            </a:r>
            <a:r>
              <a:rPr dirty="0" sz="4000" lang="en-US"/>
              <a:t>s</a:t>
            </a:r>
            <a:endParaRPr altLang="en-US" lang="zh-CN"/>
          </a:p>
        </p:txBody>
      </p:sp>
      <p:pic>
        <p:nvPicPr>
          <p:cNvPr id="2097177" name="Content Placeholder 6" descr="A screenshot of a computer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47800" y="1841012"/>
            <a:ext cx="8872538" cy="508384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3"/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p>
            <a:pPr algn="r"/>
            <a:r>
              <a:rPr sz="8000" lang="en-US"/>
              <a:t>Table of contents</a:t>
            </a:r>
          </a:p>
        </p:txBody>
      </p:sp>
      <p:graphicFrame>
        <p:nvGraphicFramePr>
          <p:cNvPr id="4194304" name="Content Placeholder 4"/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4000" lang="en-US"/>
              <a:t>P</a:t>
            </a:r>
            <a:r>
              <a:rPr dirty="0" sz="4000" lang="en-US"/>
              <a:t>r</a:t>
            </a:r>
            <a:r>
              <a:rPr dirty="0" sz="4000" lang="en-US"/>
              <a:t>o</a:t>
            </a:r>
            <a:r>
              <a:rPr dirty="0" sz="4000" lang="en-US"/>
              <a:t>d</a:t>
            </a:r>
            <a:r>
              <a:rPr dirty="0" sz="4000" lang="en-US"/>
              <a:t>u</a:t>
            </a:r>
            <a:r>
              <a:rPr dirty="0" sz="4000" lang="en-US"/>
              <a:t>c</a:t>
            </a:r>
            <a:r>
              <a:rPr dirty="0" sz="4000" lang="en-US"/>
              <a:t>t</a:t>
            </a:r>
            <a:r>
              <a:rPr dirty="0" sz="4000" lang="en-US"/>
              <a:t>i</a:t>
            </a:r>
            <a:r>
              <a:rPr dirty="0" sz="4000" lang="en-US"/>
              <a:t>o</a:t>
            </a:r>
            <a:r>
              <a:rPr dirty="0" sz="4000" lang="en-US"/>
              <a:t>n</a:t>
            </a:r>
            <a:r>
              <a:rPr dirty="0" sz="4000" lang="en-US"/>
              <a:t> </a:t>
            </a:r>
            <a:r>
              <a:rPr dirty="0" sz="4000" lang="en-US"/>
              <a:t>v</a:t>
            </a:r>
            <a:r>
              <a:rPr dirty="0" sz="4000" lang="en-US"/>
              <a:t>o</a:t>
            </a:r>
            <a:r>
              <a:rPr dirty="0" sz="4000" lang="en-US"/>
              <a:t>l</a:t>
            </a:r>
            <a:r>
              <a:rPr dirty="0" sz="4000" lang="en-US"/>
              <a:t>u</a:t>
            </a:r>
            <a:r>
              <a:rPr dirty="0" sz="4000" lang="en-US"/>
              <a:t>m</a:t>
            </a:r>
            <a:r>
              <a:rPr dirty="0" sz="4000" lang="en-US"/>
              <a:t>e</a:t>
            </a:r>
            <a:r>
              <a:rPr dirty="0" sz="4000" lang="en-US"/>
              <a:t>s</a:t>
            </a:r>
            <a:r>
              <a:rPr dirty="0" sz="4000" lang="en-US"/>
              <a:t> </a:t>
            </a:r>
            <a:r>
              <a:rPr dirty="0" sz="4000" lang="en-US"/>
              <a:t>b</a:t>
            </a:r>
            <a:r>
              <a:rPr dirty="0" sz="4000" lang="en-US"/>
              <a:t>y</a:t>
            </a:r>
            <a:r>
              <a:rPr dirty="0" sz="4000" lang="en-US"/>
              <a:t> </a:t>
            </a:r>
            <a:r>
              <a:rPr dirty="0" sz="4000" lang="en-US"/>
              <a:t>s</a:t>
            </a:r>
            <a:r>
              <a:rPr dirty="0" sz="4000" lang="en-US"/>
              <a:t>u</a:t>
            </a:r>
            <a:r>
              <a:rPr dirty="0" sz="4000" lang="en-US"/>
              <a:t>p</a:t>
            </a:r>
            <a:r>
              <a:rPr dirty="0" sz="4000" lang="en-US"/>
              <a:t>p</a:t>
            </a:r>
            <a:r>
              <a:rPr dirty="0" sz="4000" lang="en-US"/>
              <a:t>l</a:t>
            </a:r>
            <a:r>
              <a:rPr dirty="0" sz="4000" lang="en-US"/>
              <a:t>i</a:t>
            </a:r>
            <a:r>
              <a:rPr dirty="0" sz="4000" lang="en-US"/>
              <a:t>e</a:t>
            </a:r>
            <a:r>
              <a:rPr dirty="0" sz="4000" lang="en-US"/>
              <a:t>r</a:t>
            </a:r>
            <a:endParaRPr altLang="en-US" lang="zh-CN"/>
          </a:p>
        </p:txBody>
      </p:sp>
      <p:pic>
        <p:nvPicPr>
          <p:cNvPr id="2097178" name="Content Placeholder 5" descr="A screenshot of a computer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rcRect t="5242"/>
          <a:stretch>
            <a:fillRect/>
          </a:stretch>
        </p:blipFill>
        <p:spPr>
          <a:xfrm>
            <a:off x="1023731" y="1590674"/>
            <a:ext cx="9766852" cy="512092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4000" lang="en-US"/>
              <a:t>S</a:t>
            </a:r>
            <a:r>
              <a:rPr dirty="0" sz="4000" lang="en-US"/>
              <a:t>u</a:t>
            </a:r>
            <a:r>
              <a:rPr dirty="0" sz="4000" lang="en-US"/>
              <a:t>p</a:t>
            </a:r>
            <a:r>
              <a:rPr dirty="0" sz="4000" lang="en-US"/>
              <a:t>p</a:t>
            </a:r>
            <a:r>
              <a:rPr dirty="0" sz="4000" lang="en-US"/>
              <a:t>l</a:t>
            </a:r>
            <a:r>
              <a:rPr dirty="0" sz="4000" lang="en-US"/>
              <a:t>ier</a:t>
            </a:r>
            <a:br>
              <a:rPr dirty="0" sz="4000" lang="en-US"/>
            </a:br>
            <a:r>
              <a:rPr dirty="0" sz="4000" lang="en-US"/>
              <a:t>P</a:t>
            </a:r>
            <a:r>
              <a:rPr dirty="0" sz="4000" lang="en-US"/>
              <a:t>e</a:t>
            </a:r>
            <a:r>
              <a:rPr dirty="0" sz="4000" lang="en-US"/>
              <a:t>r</a:t>
            </a:r>
            <a:r>
              <a:rPr dirty="0" sz="4000" lang="en-US"/>
              <a:t>f</a:t>
            </a:r>
            <a:r>
              <a:rPr dirty="0" sz="4000" lang="en-US"/>
              <a:t>ormance</a:t>
            </a:r>
            <a:br>
              <a:rPr dirty="0" sz="4000" lang="en-US"/>
            </a:br>
            <a:r>
              <a:rPr dirty="0" sz="4000" lang="en-US"/>
              <a:t>M</a:t>
            </a:r>
            <a:r>
              <a:rPr dirty="0" sz="4000" lang="en-US"/>
              <a:t>e</a:t>
            </a:r>
            <a:r>
              <a:rPr dirty="0" sz="4000" lang="en-US"/>
              <a:t>t</a:t>
            </a:r>
            <a:r>
              <a:rPr dirty="0" sz="4000" lang="en-US"/>
              <a:t>r</a:t>
            </a:r>
            <a:r>
              <a:rPr dirty="0" sz="4000" lang="en-US"/>
              <a:t>i</a:t>
            </a:r>
            <a:r>
              <a:rPr dirty="0" sz="4000" lang="en-US"/>
              <a:t>c</a:t>
            </a:r>
            <a:r>
              <a:rPr dirty="0" sz="4000" lang="en-US"/>
              <a:t>s</a:t>
            </a:r>
            <a:endParaRPr altLang="en-US" lang="zh-CN"/>
          </a:p>
        </p:txBody>
      </p:sp>
      <p:pic>
        <p:nvPicPr>
          <p:cNvPr id="2097179" name="Content Placeholder 6" descr="A screenshot of a computer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rcRect r="11963" b="75431"/>
          <a:stretch>
            <a:fillRect/>
          </a:stretch>
        </p:blipFill>
        <p:spPr>
          <a:xfrm>
            <a:off x="82826" y="2561191"/>
            <a:ext cx="5304183" cy="2189714"/>
          </a:xfrm>
        </p:spPr>
      </p:pic>
      <p:pic>
        <p:nvPicPr>
          <p:cNvPr id="2097180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145415" y="533400"/>
            <a:ext cx="7046585" cy="63246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4000" lang="en-US"/>
              <a:t>T</a:t>
            </a:r>
            <a:r>
              <a:rPr dirty="0" sz="4000" lang="en-US"/>
              <a:t>o</a:t>
            </a:r>
            <a:r>
              <a:rPr dirty="0" sz="4000" lang="en-US"/>
              <a:t>t</a:t>
            </a:r>
            <a:r>
              <a:rPr dirty="0" sz="4000" lang="en-US"/>
              <a:t>a</a:t>
            </a:r>
            <a:r>
              <a:rPr dirty="0" sz="4000" lang="en-US"/>
              <a:t>l</a:t>
            </a:r>
            <a:r>
              <a:rPr dirty="0" sz="4000" lang="en-US"/>
              <a:t> </a:t>
            </a:r>
            <a:r>
              <a:rPr dirty="0" sz="4000" lang="en-US"/>
              <a:t>r</a:t>
            </a:r>
            <a:r>
              <a:rPr dirty="0" sz="4000" lang="en-US"/>
              <a:t>e</a:t>
            </a:r>
            <a:r>
              <a:rPr dirty="0" sz="4000" lang="en-US"/>
              <a:t>v</a:t>
            </a:r>
            <a:r>
              <a:rPr dirty="0" sz="4000" lang="en-US"/>
              <a:t>e</a:t>
            </a:r>
            <a:r>
              <a:rPr dirty="0" sz="4000" lang="en-US"/>
              <a:t>n</a:t>
            </a:r>
            <a:r>
              <a:rPr dirty="0" sz="4000" lang="en-US"/>
              <a:t>ue</a:t>
            </a:r>
            <a:r>
              <a:rPr dirty="0" sz="4000" lang="en-US"/>
              <a:t> by</a:t>
            </a:r>
            <a:r>
              <a:rPr dirty="0" sz="4000" lang="en-US"/>
              <a:t> </a:t>
            </a:r>
            <a:r>
              <a:rPr dirty="0" sz="4000" lang="en-US"/>
              <a:t>p</a:t>
            </a:r>
            <a:r>
              <a:rPr dirty="0" sz="4000" lang="en-US"/>
              <a:t>r</a:t>
            </a:r>
            <a:r>
              <a:rPr dirty="0" sz="4000" lang="en-US"/>
              <a:t>o</a:t>
            </a:r>
            <a:r>
              <a:rPr dirty="0" sz="4000" lang="en-US"/>
              <a:t>d</a:t>
            </a:r>
            <a:r>
              <a:rPr dirty="0" sz="4000" lang="en-US"/>
              <a:t>u</a:t>
            </a:r>
            <a:r>
              <a:rPr dirty="0" sz="4000" lang="en-US"/>
              <a:t>ct</a:t>
            </a:r>
            <a:r>
              <a:rPr dirty="0" sz="4000" lang="en-US"/>
              <a:t> type</a:t>
            </a:r>
            <a:endParaRPr altLang="en-US" lang="zh-CN"/>
          </a:p>
        </p:txBody>
      </p:sp>
      <p:pic>
        <p:nvPicPr>
          <p:cNvPr id="2097181" name="Content Placeholder 5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rcRect b="39664"/>
          <a:stretch>
            <a:fillRect/>
          </a:stretch>
        </p:blipFill>
        <p:spPr>
          <a:xfrm>
            <a:off x="106455" y="2663688"/>
            <a:ext cx="5573674" cy="2295938"/>
          </a:xfrm>
        </p:spPr>
      </p:pic>
      <p:pic>
        <p:nvPicPr>
          <p:cNvPr id="2097182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210128" y="1875885"/>
            <a:ext cx="6981872" cy="461699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4000" lang="en-US"/>
              <a:t>T</a:t>
            </a:r>
            <a:r>
              <a:rPr dirty="0" sz="4000" lang="en-US"/>
              <a:t>o</a:t>
            </a:r>
            <a:r>
              <a:rPr dirty="0" sz="4000" lang="en-US"/>
              <a:t>t</a:t>
            </a:r>
            <a:r>
              <a:rPr dirty="0" sz="4000" lang="en-US"/>
              <a:t>a</a:t>
            </a:r>
            <a:r>
              <a:rPr dirty="0" sz="4000" lang="en-US"/>
              <a:t>l</a:t>
            </a:r>
            <a:r>
              <a:rPr dirty="0" sz="4000" lang="en-US"/>
              <a:t> </a:t>
            </a:r>
            <a:r>
              <a:rPr dirty="0" sz="4000" lang="en-US"/>
              <a:t>p</a:t>
            </a:r>
            <a:r>
              <a:rPr dirty="0" sz="4000" lang="en-US"/>
              <a:t>r</a:t>
            </a:r>
            <a:r>
              <a:rPr dirty="0" sz="4000" lang="en-US"/>
              <a:t>o</a:t>
            </a:r>
            <a:r>
              <a:rPr dirty="0" sz="4000" lang="en-US"/>
              <a:t>d</a:t>
            </a:r>
            <a:r>
              <a:rPr dirty="0" sz="4000" lang="en-US"/>
              <a:t>ucts</a:t>
            </a:r>
            <a:r>
              <a:rPr dirty="0" sz="4000" lang="en-US"/>
              <a:t> </a:t>
            </a:r>
            <a:r>
              <a:rPr dirty="0" sz="4000" lang="en-US"/>
              <a:t>s</a:t>
            </a:r>
            <a:r>
              <a:rPr dirty="0" sz="4000" lang="en-US"/>
              <a:t>o</a:t>
            </a:r>
            <a:r>
              <a:rPr dirty="0" sz="4000" lang="en-US"/>
              <a:t>l</a:t>
            </a:r>
            <a:r>
              <a:rPr dirty="0" sz="4000" lang="en-US"/>
              <a:t>d</a:t>
            </a:r>
            <a:r>
              <a:rPr dirty="0" sz="4000" lang="en-US"/>
              <a:t> </a:t>
            </a:r>
            <a:r>
              <a:rPr dirty="0" sz="4000" lang="en-US"/>
              <a:t>b</a:t>
            </a:r>
            <a:r>
              <a:rPr dirty="0" sz="4000" lang="en-US"/>
              <a:t>y</a:t>
            </a:r>
            <a:r>
              <a:rPr dirty="0" sz="4000" lang="en-US"/>
              <a:t> </a:t>
            </a:r>
            <a:r>
              <a:rPr dirty="0" sz="4000" lang="en-US"/>
              <a:t>p</a:t>
            </a:r>
            <a:r>
              <a:rPr dirty="0" sz="4000" lang="en-US"/>
              <a:t>r</a:t>
            </a:r>
            <a:r>
              <a:rPr dirty="0" sz="4000" lang="en-US"/>
              <a:t>o</a:t>
            </a:r>
            <a:r>
              <a:rPr dirty="0" sz="4000" lang="en-US"/>
              <a:t>d</a:t>
            </a:r>
            <a:r>
              <a:rPr dirty="0" sz="4000" lang="en-US"/>
              <a:t>u</a:t>
            </a:r>
            <a:r>
              <a:rPr dirty="0" sz="4000" lang="en-US"/>
              <a:t>ct</a:t>
            </a:r>
            <a:r>
              <a:rPr dirty="0" sz="4000" lang="en-US"/>
              <a:t> type</a:t>
            </a:r>
            <a:endParaRPr altLang="en-US" lang="zh-CN"/>
          </a:p>
        </p:txBody>
      </p:sp>
      <p:pic>
        <p:nvPicPr>
          <p:cNvPr id="2097183" name="Content Placeholder 5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rcRect t="58528"/>
          <a:stretch>
            <a:fillRect/>
          </a:stretch>
        </p:blipFill>
        <p:spPr>
          <a:xfrm>
            <a:off x="0" y="2637578"/>
            <a:ext cx="5573674" cy="1984118"/>
          </a:xfrm>
        </p:spPr>
      </p:pic>
      <p:pic>
        <p:nvPicPr>
          <p:cNvPr id="2097184" name="Picture 3" descr="A graph showing different colored squares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3833" t="807" r="18399"/>
          <a:stretch>
            <a:fillRect/>
          </a:stretch>
        </p:blipFill>
        <p:spPr>
          <a:xfrm>
            <a:off x="5486400" y="1690688"/>
            <a:ext cx="6705600" cy="529093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3600" lang="en-US"/>
              <a:t>T</a:t>
            </a:r>
            <a:r>
              <a:rPr dirty="0" sz="3600" lang="en-US"/>
              <a:t>o</a:t>
            </a:r>
            <a:r>
              <a:rPr dirty="0" sz="3600" lang="en-US"/>
              <a:t>t</a:t>
            </a:r>
            <a:r>
              <a:rPr dirty="0" sz="3600" lang="en-US"/>
              <a:t>a</a:t>
            </a:r>
            <a:r>
              <a:rPr dirty="0" sz="3600" lang="en-US"/>
              <a:t>l</a:t>
            </a:r>
            <a:r>
              <a:rPr dirty="0" sz="3600" lang="en-US"/>
              <a:t> </a:t>
            </a:r>
            <a:r>
              <a:rPr dirty="0" sz="3600" lang="en-US"/>
              <a:t>s</a:t>
            </a:r>
            <a:r>
              <a:rPr dirty="0" sz="3600" lang="en-US"/>
              <a:t>a</a:t>
            </a:r>
            <a:r>
              <a:rPr dirty="0" sz="3600" lang="en-US"/>
              <a:t>l</a:t>
            </a:r>
            <a:r>
              <a:rPr dirty="0" sz="3600" lang="en-US"/>
              <a:t>e</a:t>
            </a:r>
            <a:r>
              <a:rPr dirty="0" sz="3600" lang="en-US"/>
              <a:t>s</a:t>
            </a:r>
            <a:r>
              <a:rPr dirty="0" sz="3600" lang="en-US"/>
              <a:t> </a:t>
            </a:r>
            <a:r>
              <a:rPr dirty="0" sz="3600" lang="en-US"/>
              <a:t>a</a:t>
            </a:r>
            <a:r>
              <a:rPr dirty="0" sz="3600" lang="en-US"/>
              <a:t>n</a:t>
            </a:r>
            <a:r>
              <a:rPr dirty="0" sz="3600" lang="en-US"/>
              <a:t>d</a:t>
            </a:r>
            <a:r>
              <a:rPr dirty="0" sz="3600" lang="en-US"/>
              <a:t> </a:t>
            </a:r>
            <a:r>
              <a:rPr dirty="0" sz="3600" lang="en-US"/>
              <a:t>r</a:t>
            </a:r>
            <a:r>
              <a:rPr dirty="0" sz="3600" lang="en-US"/>
              <a:t>e</a:t>
            </a:r>
            <a:r>
              <a:rPr dirty="0" sz="3600" lang="en-US"/>
              <a:t>v</a:t>
            </a:r>
            <a:r>
              <a:rPr dirty="0" sz="3600" lang="en-US"/>
              <a:t>e</a:t>
            </a:r>
            <a:r>
              <a:rPr dirty="0" sz="3600" lang="en-US"/>
              <a:t>n</a:t>
            </a:r>
            <a:r>
              <a:rPr dirty="0" sz="3600" lang="en-US"/>
              <a:t>ue</a:t>
            </a:r>
            <a:endParaRPr altLang="en-US" lang="zh-CN"/>
          </a:p>
        </p:txBody>
      </p:sp>
      <p:pic>
        <p:nvPicPr>
          <p:cNvPr id="2097185" name="Content Placeholder 11" descr="A pie chart of products sold by product type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584315" y="1371955"/>
            <a:ext cx="4491728" cy="5486045"/>
          </a:xfrm>
        </p:spPr>
      </p:pic>
      <p:pic>
        <p:nvPicPr>
          <p:cNvPr id="2097186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79263" y="1825624"/>
            <a:ext cx="7105930" cy="463745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sz="4400" lang="en-US" err="1"/>
              <a:t>DashBoard</a:t>
            </a:r>
            <a:endParaRPr dirty="0" lang="en-US"/>
          </a:p>
        </p:txBody>
      </p:sp>
      <p:pic>
        <p:nvPicPr>
          <p:cNvPr id="2097187" name="Content Placeholder 5" descr="A screenshot of a graph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51840" y="1624519"/>
            <a:ext cx="11135360" cy="510140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Data set features</a:t>
            </a:r>
          </a:p>
        </p:txBody>
      </p:sp>
      <p:pic>
        <p:nvPicPr>
          <p:cNvPr id="2097154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rcRect t="6223"/>
          <a:stretch>
            <a:fillRect/>
          </a:stretch>
        </p:blipFill>
        <p:spPr>
          <a:xfrm>
            <a:off x="1" y="1916350"/>
            <a:ext cx="12192000" cy="494165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1142919" y="909731"/>
            <a:ext cx="6824034" cy="1171988"/>
          </a:xfrm>
        </p:spPr>
        <p:txBody>
          <a:bodyPr anchor="t" bIns="45720" lIns="91440" rIns="91440" rtlCol="0" tIns="45720" vert="horz">
            <a:normAutofit/>
          </a:bodyPr>
          <a:p>
            <a:r>
              <a:rPr dirty="0" sz="3700" kern="1200"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 and Preprocessing</a:t>
            </a:r>
          </a:p>
        </p:txBody>
      </p:sp>
      <p:pic>
        <p:nvPicPr>
          <p:cNvPr id="2097155" name="Content Placeholder 4" descr="A screenshot of a computer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rcRect t="5852" r="5852"/>
          <a:stretch>
            <a:fillRect/>
          </a:stretch>
        </p:blipFill>
        <p:spPr>
          <a:xfrm>
            <a:off x="959128" y="2081719"/>
            <a:ext cx="8403533" cy="4238305"/>
          </a:xfrm>
          <a:prstGeom prst="rect"/>
        </p:spPr>
      </p:pic>
      <p:sp>
        <p:nvSpPr>
          <p:cNvPr id="1048605" name="TextBox 5"/>
          <p:cNvSpPr txBox="1"/>
          <p:nvPr/>
        </p:nvSpPr>
        <p:spPr>
          <a:xfrm>
            <a:off x="9631017" y="3719136"/>
            <a:ext cx="2426169" cy="1494117"/>
          </a:xfrm>
          <a:prstGeom prst="rect"/>
        </p:spPr>
        <p:txBody>
          <a:bodyPr anchor="b" bIns="45720" lIns="91440" rIns="91440" rtlCol="0" tIns="45720" vert="horz">
            <a:normAutofit/>
          </a:bodyPr>
          <a:p>
            <a:pPr>
              <a:lnSpc>
                <a:spcPct val="90000"/>
              </a:lnSpc>
              <a:spcBef>
                <a:spcPts val="1000"/>
              </a:spcBef>
            </a:pPr>
            <a:r>
              <a:rPr dirty="0" sz="2000" kern="1200" lang="en-US">
                <a:latin typeface="+mn-lt"/>
                <a:ea typeface="+mn-ea"/>
                <a:cs typeface="+mn-cs"/>
              </a:rPr>
              <a:t>Checking for missing values or duplicates in the data set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1142919" y="909731"/>
            <a:ext cx="6824034" cy="1171988"/>
          </a:xfrm>
        </p:spPr>
        <p:txBody>
          <a:bodyPr anchor="t" bIns="45720" lIns="91440" rIns="91440" rtlCol="0" tIns="45720" vert="horz">
            <a:normAutofit/>
          </a:bodyPr>
          <a:p>
            <a:r>
              <a:rPr dirty="0" sz="3700" kern="1200"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 and Preprocessing</a:t>
            </a:r>
          </a:p>
        </p:txBody>
      </p:sp>
      <p:sp>
        <p:nvSpPr>
          <p:cNvPr id="1048607" name="TextBox 5"/>
          <p:cNvSpPr txBox="1"/>
          <p:nvPr/>
        </p:nvSpPr>
        <p:spPr>
          <a:xfrm>
            <a:off x="8902024" y="3936906"/>
            <a:ext cx="3114374" cy="734996"/>
          </a:xfrm>
          <a:prstGeom prst="rect"/>
        </p:spPr>
        <p:txBody>
          <a:bodyPr anchor="b" bIns="45720" lIns="91440" rIns="91440" rtlCol="0" tIns="45720" vert="horz">
            <a:normAutofit fontScale="95000" lnSpcReduction="10000"/>
          </a:bodyPr>
          <a:p>
            <a:pPr>
              <a:lnSpc>
                <a:spcPct val="90000"/>
              </a:lnSpc>
              <a:spcBef>
                <a:spcPts val="1000"/>
              </a:spcBef>
            </a:pPr>
            <a:r>
              <a:rPr dirty="0" sz="2000" kern="1200" lang="en-GB">
                <a:latin typeface="+mn-lt"/>
                <a:ea typeface="+mn-ea"/>
                <a:cs typeface="+mn-cs"/>
              </a:rPr>
              <a:t>calculate the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dirty="0" sz="2000" kern="1200" lang="en-GB">
                <a:latin typeface="+mn-lt"/>
                <a:ea typeface="+mn-ea"/>
                <a:cs typeface="+mn-cs"/>
              </a:rPr>
              <a:t>interquartile range (IQR)</a:t>
            </a:r>
            <a:endParaRPr dirty="0" sz="2000" kern="1200" lang="en-US">
              <a:latin typeface="+mn-lt"/>
              <a:ea typeface="+mn-ea"/>
              <a:cs typeface="+mn-cs"/>
            </a:endParaRPr>
          </a:p>
        </p:txBody>
      </p:sp>
      <p:pic>
        <p:nvPicPr>
          <p:cNvPr id="2097156" name="Content Placeholder 12" descr="calculate the interquartile range (IQR)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87120" y="1925544"/>
            <a:ext cx="8214904" cy="402272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1142919" y="909731"/>
            <a:ext cx="6824034" cy="1171988"/>
          </a:xfrm>
        </p:spPr>
        <p:txBody>
          <a:bodyPr anchor="t" bIns="45720" lIns="91440" rIns="91440" rtlCol="0" tIns="45720" vert="horz">
            <a:normAutofit/>
          </a:bodyPr>
          <a:p>
            <a:r>
              <a:rPr dirty="0" sz="3700" kern="1200"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 and Preprocessing</a:t>
            </a:r>
          </a:p>
        </p:txBody>
      </p:sp>
      <p:sp>
        <p:nvSpPr>
          <p:cNvPr id="1048609" name="TextBox 5"/>
          <p:cNvSpPr txBox="1"/>
          <p:nvPr/>
        </p:nvSpPr>
        <p:spPr>
          <a:xfrm>
            <a:off x="8902024" y="3936906"/>
            <a:ext cx="3114374" cy="734996"/>
          </a:xfrm>
          <a:prstGeom prst="rect"/>
        </p:spPr>
        <p:txBody>
          <a:bodyPr anchor="b" bIns="45720" lIns="91440" rIns="91440" rtlCol="0" tIns="45720" vert="horz">
            <a:normAutofit fontScale="95000" lnSpcReduction="10000"/>
          </a:bodyPr>
          <a:p>
            <a:pPr>
              <a:lnSpc>
                <a:spcPct val="90000"/>
              </a:lnSpc>
              <a:spcBef>
                <a:spcPts val="1000"/>
              </a:spcBef>
            </a:pPr>
            <a:r>
              <a:rPr dirty="0" sz="2000" kern="1200" lang="en-GB">
                <a:latin typeface="+mn-lt"/>
                <a:ea typeface="+mn-ea"/>
                <a:cs typeface="+mn-cs"/>
              </a:rPr>
              <a:t>renames specific columns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dirty="0" sz="2000" kern="1200" lang="en-GB">
                <a:latin typeface="+mn-lt"/>
                <a:ea typeface="+mn-ea"/>
                <a:cs typeface="+mn-cs"/>
              </a:rPr>
              <a:t>for clarity</a:t>
            </a:r>
            <a:endParaRPr dirty="0" sz="2000" kern="1200" lang="en-US">
              <a:latin typeface="+mn-lt"/>
              <a:ea typeface="+mn-ea"/>
              <a:cs typeface="+mn-cs"/>
            </a:endParaRPr>
          </a:p>
        </p:txBody>
      </p:sp>
      <p:pic>
        <p:nvPicPr>
          <p:cNvPr id="2097157" name="Content Placeholder 10" descr="A screenshot of a computer code  Description automatically generat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3117" y="2081719"/>
            <a:ext cx="7933257" cy="455762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928313" y="581413"/>
            <a:ext cx="7063721" cy="1159200"/>
          </a:xfrm>
        </p:spPr>
        <p:txBody>
          <a:bodyPr anchor="ctr" bIns="45720" lIns="91440" rIns="91440" rtlCol="0" tIns="45720" vert="horz">
            <a:normAutofit/>
          </a:bodyPr>
          <a:p>
            <a:r>
              <a:rPr dirty="0" sz="4000" kern="1200"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Base model</a:t>
            </a:r>
          </a:p>
        </p:txBody>
      </p:sp>
      <p:pic>
        <p:nvPicPr>
          <p:cNvPr id="2097158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85851" y="1536079"/>
            <a:ext cx="10672140" cy="513307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p>
            <a:r>
              <a:rPr dirty="0" sz="4000" lang="en-US">
                <a:solidFill>
                  <a:schemeClr val="tx1"/>
                </a:solidFill>
              </a:rPr>
              <a:t>Tables</a:t>
            </a:r>
            <a:r>
              <a:rPr dirty="0" sz="8000" lang="en-US"/>
              <a:t> </a:t>
            </a:r>
            <a:r>
              <a:rPr dirty="0" sz="4000" lang="en-US">
                <a:solidFill>
                  <a:schemeClr val="tx1"/>
                </a:solidFill>
              </a:rPr>
              <a:t>and</a:t>
            </a:r>
            <a:r>
              <a:rPr dirty="0" sz="8000" lang="en-US"/>
              <a:t> </a:t>
            </a:r>
            <a:r>
              <a:rPr dirty="0" sz="4000" lang="en-US">
                <a:solidFill>
                  <a:schemeClr val="tx1"/>
                </a:solidFill>
              </a:rPr>
              <a:t>Constrains</a:t>
            </a:r>
          </a:p>
        </p:txBody>
      </p:sp>
      <p:graphicFrame>
        <p:nvGraphicFramePr>
          <p:cNvPr id="4194305" name="Content Placeholder 2"/>
          <p:cNvGraphicFramePr>
            <a:graphicFrameLocks noGrp="1"/>
          </p:cNvGraphicFramePr>
          <p:nvPr>
            <p:ph idx="1"/>
          </p:nvPr>
        </p:nvGraphicFramePr>
        <p:xfrm>
          <a:off x="845156" y="1569384"/>
          <a:ext cx="10973950" cy="5288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lastClr="000000" val="windowText"/>
      </a:dk1>
      <a:lt1>
        <a:sysClr lastClr="FFFFFF" val="window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algn="ctr" blurRad="50800" dir="54000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algn="ctr" blurRad="76200" dir="5400000" dist="254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dir="t" rig="fla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algn="tl" flip="none" sx="40000" sy="40000" tx="0" ty="0"/>
        </a:blip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Kimo Store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Adham Tarek Abdelrazak Ahmed</dc:creator>
  <cp:lastModifiedBy>Yasmin Tarek AbdelHamid Mohamed Suleiman</cp:lastModifiedBy>
  <dcterms:created xsi:type="dcterms:W3CDTF">2024-10-19T05:33:02Z</dcterms:created>
  <dcterms:modified xsi:type="dcterms:W3CDTF">2024-10-21T15:03:44Z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a767f06d47f14f69b9246943f07f8bad</vt:lpwstr>
  </property>
</Properties>
</file>